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0104100" cy="11499850"/>
  <p:notesSz cx="20104100" cy="11499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2487" y="3214561"/>
            <a:ext cx="11801723" cy="79090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3088" y="751809"/>
            <a:ext cx="11087537" cy="1805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911" y="3006317"/>
            <a:ext cx="7370131" cy="957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348132" y="769610"/>
            <a:ext cx="1189990" cy="377190"/>
          </a:xfrm>
          <a:custGeom>
            <a:avLst/>
            <a:gdLst/>
            <a:ahLst/>
            <a:cxnLst/>
            <a:rect l="l" t="t" r="r" b="b"/>
            <a:pathLst>
              <a:path w="1189990" h="377190">
                <a:moveTo>
                  <a:pt x="232091" y="50260"/>
                </a:moveTo>
                <a:lnTo>
                  <a:pt x="124603" y="50260"/>
                </a:lnTo>
                <a:lnTo>
                  <a:pt x="138281" y="51274"/>
                </a:lnTo>
                <a:lnTo>
                  <a:pt x="150518" y="54317"/>
                </a:lnTo>
                <a:lnTo>
                  <a:pt x="184025" y="84945"/>
                </a:lnTo>
                <a:lnTo>
                  <a:pt x="188475" y="107850"/>
                </a:lnTo>
                <a:lnTo>
                  <a:pt x="186741" y="121789"/>
                </a:lnTo>
                <a:lnTo>
                  <a:pt x="160728" y="170675"/>
                </a:lnTo>
                <a:lnTo>
                  <a:pt x="116946" y="217892"/>
                </a:lnTo>
                <a:lnTo>
                  <a:pt x="0" y="335591"/>
                </a:lnTo>
                <a:lnTo>
                  <a:pt x="0" y="371716"/>
                </a:lnTo>
                <a:lnTo>
                  <a:pt x="249207" y="371716"/>
                </a:lnTo>
                <a:lnTo>
                  <a:pt x="249207" y="321979"/>
                </a:lnTo>
                <a:lnTo>
                  <a:pt x="82196" y="321979"/>
                </a:lnTo>
                <a:lnTo>
                  <a:pt x="155492" y="248159"/>
                </a:lnTo>
                <a:lnTo>
                  <a:pt x="176401" y="226760"/>
                </a:lnTo>
                <a:lnTo>
                  <a:pt x="180099" y="223029"/>
                </a:lnTo>
                <a:lnTo>
                  <a:pt x="183665" y="219299"/>
                </a:lnTo>
                <a:lnTo>
                  <a:pt x="210366" y="188443"/>
                </a:lnTo>
                <a:lnTo>
                  <a:pt x="232977" y="152351"/>
                </a:lnTo>
                <a:lnTo>
                  <a:pt x="246163" y="108995"/>
                </a:lnTo>
                <a:lnTo>
                  <a:pt x="246484" y="102614"/>
                </a:lnTo>
                <a:lnTo>
                  <a:pt x="246589" y="100520"/>
                </a:lnTo>
                <a:lnTo>
                  <a:pt x="244495" y="79316"/>
                </a:lnTo>
                <a:lnTo>
                  <a:pt x="238212" y="60207"/>
                </a:lnTo>
                <a:lnTo>
                  <a:pt x="232091" y="50260"/>
                </a:lnTo>
                <a:close/>
              </a:path>
              <a:path w="1189990" h="377190">
                <a:moveTo>
                  <a:pt x="127221" y="0"/>
                </a:moveTo>
                <a:lnTo>
                  <a:pt x="84945" y="5758"/>
                </a:lnTo>
                <a:lnTo>
                  <a:pt x="49213" y="23035"/>
                </a:lnTo>
                <a:lnTo>
                  <a:pt x="13775" y="67406"/>
                </a:lnTo>
                <a:lnTo>
                  <a:pt x="7853" y="86908"/>
                </a:lnTo>
                <a:lnTo>
                  <a:pt x="57066" y="102614"/>
                </a:lnTo>
                <a:lnTo>
                  <a:pt x="60273" y="90998"/>
                </a:lnTo>
                <a:lnTo>
                  <a:pt x="65181" y="80756"/>
                </a:lnTo>
                <a:lnTo>
                  <a:pt x="100389" y="53794"/>
                </a:lnTo>
                <a:lnTo>
                  <a:pt x="124603" y="50260"/>
                </a:lnTo>
                <a:lnTo>
                  <a:pt x="232091" y="50260"/>
                </a:lnTo>
                <a:lnTo>
                  <a:pt x="227741" y="43192"/>
                </a:lnTo>
                <a:lnTo>
                  <a:pt x="213082" y="28271"/>
                </a:lnTo>
                <a:lnTo>
                  <a:pt x="195151" y="15902"/>
                </a:lnTo>
                <a:lnTo>
                  <a:pt x="174863" y="7067"/>
                </a:lnTo>
                <a:lnTo>
                  <a:pt x="152220" y="1766"/>
                </a:lnTo>
                <a:lnTo>
                  <a:pt x="127221" y="0"/>
                </a:lnTo>
                <a:close/>
              </a:path>
              <a:path w="1189990" h="377190">
                <a:moveTo>
                  <a:pt x="445994" y="0"/>
                </a:moveTo>
                <a:lnTo>
                  <a:pt x="386048" y="12695"/>
                </a:lnTo>
                <a:lnTo>
                  <a:pt x="339191" y="50783"/>
                </a:lnTo>
                <a:lnTo>
                  <a:pt x="308956" y="110336"/>
                </a:lnTo>
                <a:lnTo>
                  <a:pt x="298878" y="188475"/>
                </a:lnTo>
                <a:lnTo>
                  <a:pt x="301397" y="229901"/>
                </a:lnTo>
                <a:lnTo>
                  <a:pt x="321554" y="299009"/>
                </a:lnTo>
                <a:lnTo>
                  <a:pt x="361016" y="348680"/>
                </a:lnTo>
                <a:lnTo>
                  <a:pt x="414679" y="373810"/>
                </a:lnTo>
                <a:lnTo>
                  <a:pt x="446517" y="376951"/>
                </a:lnTo>
                <a:lnTo>
                  <a:pt x="478126" y="373810"/>
                </a:lnTo>
                <a:lnTo>
                  <a:pt x="506463" y="364386"/>
                </a:lnTo>
                <a:lnTo>
                  <a:pt x="531528" y="348680"/>
                </a:lnTo>
                <a:lnTo>
                  <a:pt x="553320" y="326691"/>
                </a:lnTo>
                <a:lnTo>
                  <a:pt x="553996" y="325644"/>
                </a:lnTo>
                <a:lnTo>
                  <a:pt x="446517" y="325644"/>
                </a:lnTo>
                <a:lnTo>
                  <a:pt x="427113" y="323386"/>
                </a:lnTo>
                <a:lnTo>
                  <a:pt x="381074" y="289519"/>
                </a:lnTo>
                <a:lnTo>
                  <a:pt x="362619" y="245934"/>
                </a:lnTo>
                <a:lnTo>
                  <a:pt x="356468" y="188475"/>
                </a:lnTo>
                <a:lnTo>
                  <a:pt x="357973" y="158012"/>
                </a:lnTo>
                <a:lnTo>
                  <a:pt x="370014" y="107490"/>
                </a:lnTo>
                <a:lnTo>
                  <a:pt x="393868" y="71398"/>
                </a:lnTo>
                <a:lnTo>
                  <a:pt x="445994" y="50783"/>
                </a:lnTo>
                <a:lnTo>
                  <a:pt x="553320" y="50783"/>
                </a:lnTo>
                <a:lnTo>
                  <a:pt x="531495" y="28565"/>
                </a:lnTo>
                <a:lnTo>
                  <a:pt x="506332" y="12695"/>
                </a:lnTo>
                <a:lnTo>
                  <a:pt x="477832" y="3173"/>
                </a:lnTo>
                <a:lnTo>
                  <a:pt x="445994" y="0"/>
                </a:lnTo>
                <a:close/>
              </a:path>
              <a:path w="1189990" h="377190">
                <a:moveTo>
                  <a:pt x="553320" y="50783"/>
                </a:moveTo>
                <a:lnTo>
                  <a:pt x="445994" y="50783"/>
                </a:lnTo>
                <a:lnTo>
                  <a:pt x="465398" y="53074"/>
                </a:lnTo>
                <a:lnTo>
                  <a:pt x="482773" y="59945"/>
                </a:lnTo>
                <a:lnTo>
                  <a:pt x="511437" y="87431"/>
                </a:lnTo>
                <a:lnTo>
                  <a:pt x="530284" y="131016"/>
                </a:lnTo>
                <a:lnTo>
                  <a:pt x="536567" y="188475"/>
                </a:lnTo>
                <a:lnTo>
                  <a:pt x="535029" y="218939"/>
                </a:lnTo>
                <a:lnTo>
                  <a:pt x="522726" y="269461"/>
                </a:lnTo>
                <a:lnTo>
                  <a:pt x="498643" y="305324"/>
                </a:lnTo>
                <a:lnTo>
                  <a:pt x="446517" y="325644"/>
                </a:lnTo>
                <a:lnTo>
                  <a:pt x="553996" y="325644"/>
                </a:lnTo>
                <a:lnTo>
                  <a:pt x="571186" y="299009"/>
                </a:lnTo>
                <a:lnTo>
                  <a:pt x="583948" y="266745"/>
                </a:lnTo>
                <a:lnTo>
                  <a:pt x="591605" y="229901"/>
                </a:lnTo>
                <a:lnTo>
                  <a:pt x="594157" y="188475"/>
                </a:lnTo>
                <a:lnTo>
                  <a:pt x="591605" y="147083"/>
                </a:lnTo>
                <a:lnTo>
                  <a:pt x="583948" y="110336"/>
                </a:lnTo>
                <a:lnTo>
                  <a:pt x="571186" y="78237"/>
                </a:lnTo>
                <a:lnTo>
                  <a:pt x="553320" y="50783"/>
                </a:lnTo>
                <a:close/>
              </a:path>
              <a:path w="1189990" h="377190">
                <a:moveTo>
                  <a:pt x="866070" y="50260"/>
                </a:moveTo>
                <a:lnTo>
                  <a:pt x="758582" y="50260"/>
                </a:lnTo>
                <a:lnTo>
                  <a:pt x="772260" y="51274"/>
                </a:lnTo>
                <a:lnTo>
                  <a:pt x="784498" y="54317"/>
                </a:lnTo>
                <a:lnTo>
                  <a:pt x="818005" y="84945"/>
                </a:lnTo>
                <a:lnTo>
                  <a:pt x="822455" y="107850"/>
                </a:lnTo>
                <a:lnTo>
                  <a:pt x="820721" y="121789"/>
                </a:lnTo>
                <a:lnTo>
                  <a:pt x="794707" y="170675"/>
                </a:lnTo>
                <a:lnTo>
                  <a:pt x="750926" y="217892"/>
                </a:lnTo>
                <a:lnTo>
                  <a:pt x="633979" y="335591"/>
                </a:lnTo>
                <a:lnTo>
                  <a:pt x="633979" y="371716"/>
                </a:lnTo>
                <a:lnTo>
                  <a:pt x="883186" y="371716"/>
                </a:lnTo>
                <a:lnTo>
                  <a:pt x="883186" y="321979"/>
                </a:lnTo>
                <a:lnTo>
                  <a:pt x="716175" y="321979"/>
                </a:lnTo>
                <a:lnTo>
                  <a:pt x="789472" y="248159"/>
                </a:lnTo>
                <a:lnTo>
                  <a:pt x="810381" y="226760"/>
                </a:lnTo>
                <a:lnTo>
                  <a:pt x="814078" y="223029"/>
                </a:lnTo>
                <a:lnTo>
                  <a:pt x="817645" y="219299"/>
                </a:lnTo>
                <a:lnTo>
                  <a:pt x="844346" y="188443"/>
                </a:lnTo>
                <a:lnTo>
                  <a:pt x="866956" y="152351"/>
                </a:lnTo>
                <a:lnTo>
                  <a:pt x="880143" y="108995"/>
                </a:lnTo>
                <a:lnTo>
                  <a:pt x="880463" y="102614"/>
                </a:lnTo>
                <a:lnTo>
                  <a:pt x="880568" y="100520"/>
                </a:lnTo>
                <a:lnTo>
                  <a:pt x="878474" y="79316"/>
                </a:lnTo>
                <a:lnTo>
                  <a:pt x="872192" y="60207"/>
                </a:lnTo>
                <a:lnTo>
                  <a:pt x="866070" y="50260"/>
                </a:lnTo>
                <a:close/>
              </a:path>
              <a:path w="1189990" h="377190">
                <a:moveTo>
                  <a:pt x="761200" y="0"/>
                </a:moveTo>
                <a:lnTo>
                  <a:pt x="718924" y="5758"/>
                </a:lnTo>
                <a:lnTo>
                  <a:pt x="683192" y="23035"/>
                </a:lnTo>
                <a:lnTo>
                  <a:pt x="647755" y="67406"/>
                </a:lnTo>
                <a:lnTo>
                  <a:pt x="641832" y="86908"/>
                </a:lnTo>
                <a:lnTo>
                  <a:pt x="691045" y="102614"/>
                </a:lnTo>
                <a:lnTo>
                  <a:pt x="694252" y="90998"/>
                </a:lnTo>
                <a:lnTo>
                  <a:pt x="699160" y="80756"/>
                </a:lnTo>
                <a:lnTo>
                  <a:pt x="734369" y="53794"/>
                </a:lnTo>
                <a:lnTo>
                  <a:pt x="758582" y="50260"/>
                </a:lnTo>
                <a:lnTo>
                  <a:pt x="866070" y="50260"/>
                </a:lnTo>
                <a:lnTo>
                  <a:pt x="861721" y="43192"/>
                </a:lnTo>
                <a:lnTo>
                  <a:pt x="847061" y="28271"/>
                </a:lnTo>
                <a:lnTo>
                  <a:pt x="829130" y="15902"/>
                </a:lnTo>
                <a:lnTo>
                  <a:pt x="808843" y="7067"/>
                </a:lnTo>
                <a:lnTo>
                  <a:pt x="786199" y="1766"/>
                </a:lnTo>
                <a:lnTo>
                  <a:pt x="761200" y="0"/>
                </a:lnTo>
                <a:close/>
              </a:path>
              <a:path w="1189990" h="377190">
                <a:moveTo>
                  <a:pt x="988886" y="276987"/>
                </a:moveTo>
                <a:lnTo>
                  <a:pt x="939140" y="292661"/>
                </a:lnTo>
                <a:lnTo>
                  <a:pt x="944899" y="311050"/>
                </a:lnTo>
                <a:lnTo>
                  <a:pt x="953799" y="327476"/>
                </a:lnTo>
                <a:lnTo>
                  <a:pt x="981023" y="354439"/>
                </a:lnTo>
                <a:lnTo>
                  <a:pt x="1017541" y="371323"/>
                </a:lnTo>
                <a:lnTo>
                  <a:pt x="1060078" y="376951"/>
                </a:lnTo>
                <a:lnTo>
                  <a:pt x="1087303" y="374759"/>
                </a:lnTo>
                <a:lnTo>
                  <a:pt x="1111909" y="368182"/>
                </a:lnTo>
                <a:lnTo>
                  <a:pt x="1133898" y="357220"/>
                </a:lnTo>
                <a:lnTo>
                  <a:pt x="1153187" y="341939"/>
                </a:lnTo>
                <a:lnTo>
                  <a:pt x="1165848" y="326691"/>
                </a:lnTo>
                <a:lnTo>
                  <a:pt x="1056937" y="326691"/>
                </a:lnTo>
                <a:lnTo>
                  <a:pt x="1044307" y="325840"/>
                </a:lnTo>
                <a:lnTo>
                  <a:pt x="1003405" y="305717"/>
                </a:lnTo>
                <a:lnTo>
                  <a:pt x="991887" y="287654"/>
                </a:lnTo>
                <a:lnTo>
                  <a:pt x="988886" y="276987"/>
                </a:lnTo>
                <a:close/>
              </a:path>
              <a:path w="1189990" h="377190">
                <a:moveTo>
                  <a:pt x="1165979" y="173816"/>
                </a:moveTo>
                <a:lnTo>
                  <a:pt x="1058508" y="173816"/>
                </a:lnTo>
                <a:lnTo>
                  <a:pt x="1073756" y="175125"/>
                </a:lnTo>
                <a:lnTo>
                  <a:pt x="1087565" y="179052"/>
                </a:lnTo>
                <a:lnTo>
                  <a:pt x="1120024" y="206047"/>
                </a:lnTo>
                <a:lnTo>
                  <a:pt x="1131804" y="249730"/>
                </a:lnTo>
                <a:lnTo>
                  <a:pt x="1130495" y="265960"/>
                </a:lnTo>
                <a:lnTo>
                  <a:pt x="1110862" y="305226"/>
                </a:lnTo>
                <a:lnTo>
                  <a:pt x="1072676" y="325350"/>
                </a:lnTo>
                <a:lnTo>
                  <a:pt x="1056937" y="326691"/>
                </a:lnTo>
                <a:lnTo>
                  <a:pt x="1165848" y="326691"/>
                </a:lnTo>
                <a:lnTo>
                  <a:pt x="1169074" y="322797"/>
                </a:lnTo>
                <a:lnTo>
                  <a:pt x="1180363" y="301168"/>
                </a:lnTo>
                <a:lnTo>
                  <a:pt x="1187136" y="276987"/>
                </a:lnTo>
                <a:lnTo>
                  <a:pt x="1189394" y="250254"/>
                </a:lnTo>
                <a:lnTo>
                  <a:pt x="1187136" y="223324"/>
                </a:lnTo>
                <a:lnTo>
                  <a:pt x="1180363" y="199077"/>
                </a:lnTo>
                <a:lnTo>
                  <a:pt x="1169074" y="177514"/>
                </a:lnTo>
                <a:lnTo>
                  <a:pt x="1165979" y="173816"/>
                </a:lnTo>
                <a:close/>
              </a:path>
              <a:path w="1189990" h="377190">
                <a:moveTo>
                  <a:pt x="1173164" y="5235"/>
                </a:moveTo>
                <a:lnTo>
                  <a:pt x="945422" y="5235"/>
                </a:lnTo>
                <a:lnTo>
                  <a:pt x="945422" y="205229"/>
                </a:lnTo>
                <a:lnTo>
                  <a:pt x="993065" y="219888"/>
                </a:lnTo>
                <a:lnTo>
                  <a:pt x="996435" y="209744"/>
                </a:lnTo>
                <a:lnTo>
                  <a:pt x="1001311" y="200779"/>
                </a:lnTo>
                <a:lnTo>
                  <a:pt x="1034948" y="176957"/>
                </a:lnTo>
                <a:lnTo>
                  <a:pt x="1058508" y="173816"/>
                </a:lnTo>
                <a:lnTo>
                  <a:pt x="1165979" y="173816"/>
                </a:lnTo>
                <a:lnTo>
                  <a:pt x="1153269" y="158633"/>
                </a:lnTo>
                <a:lnTo>
                  <a:pt x="1140904" y="148686"/>
                </a:lnTo>
                <a:lnTo>
                  <a:pt x="995159" y="148686"/>
                </a:lnTo>
                <a:lnTo>
                  <a:pt x="995159" y="54972"/>
                </a:lnTo>
                <a:lnTo>
                  <a:pt x="1173164" y="54972"/>
                </a:lnTo>
                <a:lnTo>
                  <a:pt x="1173164" y="5235"/>
                </a:lnTo>
                <a:close/>
              </a:path>
              <a:path w="1189990" h="377190">
                <a:moveTo>
                  <a:pt x="1061649" y="123556"/>
                </a:moveTo>
                <a:lnTo>
                  <a:pt x="1041983" y="125127"/>
                </a:lnTo>
                <a:lnTo>
                  <a:pt x="1024347" y="129838"/>
                </a:lnTo>
                <a:lnTo>
                  <a:pt x="1008738" y="137692"/>
                </a:lnTo>
                <a:lnTo>
                  <a:pt x="995159" y="148686"/>
                </a:lnTo>
                <a:lnTo>
                  <a:pt x="1140904" y="148686"/>
                </a:lnTo>
                <a:lnTo>
                  <a:pt x="1134193" y="143287"/>
                </a:lnTo>
                <a:lnTo>
                  <a:pt x="1112564" y="132325"/>
                </a:lnTo>
                <a:lnTo>
                  <a:pt x="1088383" y="125748"/>
                </a:lnTo>
                <a:lnTo>
                  <a:pt x="1061649" y="123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011" y="9764100"/>
            <a:ext cx="3416895" cy="10104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A4D8F-9230-BEC2-8E14-29B6543CA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47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587" y="1457546"/>
            <a:ext cx="2019300" cy="568325"/>
          </a:xfrm>
          <a:custGeom>
            <a:avLst/>
            <a:gdLst/>
            <a:ahLst/>
            <a:cxnLst/>
            <a:rect l="l" t="t" r="r" b="b"/>
            <a:pathLst>
              <a:path w="2019300" h="568325">
                <a:moveTo>
                  <a:pt x="198360" y="0"/>
                </a:moveTo>
                <a:lnTo>
                  <a:pt x="0" y="0"/>
                </a:lnTo>
                <a:lnTo>
                  <a:pt x="0" y="469095"/>
                </a:lnTo>
                <a:lnTo>
                  <a:pt x="199030" y="469095"/>
                </a:lnTo>
                <a:lnTo>
                  <a:pt x="234673" y="466833"/>
                </a:lnTo>
                <a:lnTo>
                  <a:pt x="292640" y="448740"/>
                </a:lnTo>
                <a:lnTo>
                  <a:pt x="332848" y="412762"/>
                </a:lnTo>
                <a:lnTo>
                  <a:pt x="336819" y="405432"/>
                </a:lnTo>
                <a:lnTo>
                  <a:pt x="73715" y="405432"/>
                </a:lnTo>
                <a:lnTo>
                  <a:pt x="73715" y="255322"/>
                </a:lnTo>
                <a:lnTo>
                  <a:pt x="329225" y="255322"/>
                </a:lnTo>
                <a:lnTo>
                  <a:pt x="314754" y="239364"/>
                </a:lnTo>
                <a:lnTo>
                  <a:pt x="282797" y="219804"/>
                </a:lnTo>
                <a:lnTo>
                  <a:pt x="309770" y="202297"/>
                </a:lnTo>
                <a:lnTo>
                  <a:pt x="319217" y="191659"/>
                </a:lnTo>
                <a:lnTo>
                  <a:pt x="73715" y="191659"/>
                </a:lnTo>
                <a:lnTo>
                  <a:pt x="73715" y="63663"/>
                </a:lnTo>
                <a:lnTo>
                  <a:pt x="329805" y="63663"/>
                </a:lnTo>
                <a:lnTo>
                  <a:pt x="322964" y="51516"/>
                </a:lnTo>
                <a:lnTo>
                  <a:pt x="306252" y="33506"/>
                </a:lnTo>
                <a:lnTo>
                  <a:pt x="285185" y="18847"/>
                </a:lnTo>
                <a:lnTo>
                  <a:pt x="260180" y="8376"/>
                </a:lnTo>
                <a:lnTo>
                  <a:pt x="231239" y="2094"/>
                </a:lnTo>
                <a:lnTo>
                  <a:pt x="198360" y="0"/>
                </a:lnTo>
                <a:close/>
              </a:path>
              <a:path w="2019300" h="568325">
                <a:moveTo>
                  <a:pt x="329225" y="255322"/>
                </a:moveTo>
                <a:lnTo>
                  <a:pt x="192329" y="255322"/>
                </a:lnTo>
                <a:lnTo>
                  <a:pt x="211930" y="256578"/>
                </a:lnTo>
                <a:lnTo>
                  <a:pt x="229186" y="260348"/>
                </a:lnTo>
                <a:lnTo>
                  <a:pt x="266630" y="286064"/>
                </a:lnTo>
                <a:lnTo>
                  <a:pt x="279447" y="329037"/>
                </a:lnTo>
                <a:lnTo>
                  <a:pt x="278064" y="345874"/>
                </a:lnTo>
                <a:lnTo>
                  <a:pt x="257332" y="385328"/>
                </a:lnTo>
                <a:lnTo>
                  <a:pt x="212475" y="404176"/>
                </a:lnTo>
                <a:lnTo>
                  <a:pt x="192329" y="405432"/>
                </a:lnTo>
                <a:lnTo>
                  <a:pt x="336819" y="405432"/>
                </a:lnTo>
                <a:lnTo>
                  <a:pt x="345622" y="389181"/>
                </a:lnTo>
                <a:lnTo>
                  <a:pt x="353287" y="362166"/>
                </a:lnTo>
                <a:lnTo>
                  <a:pt x="355842" y="331717"/>
                </a:lnTo>
                <a:lnTo>
                  <a:pt x="351277" y="295320"/>
                </a:lnTo>
                <a:lnTo>
                  <a:pt x="337581" y="264536"/>
                </a:lnTo>
                <a:lnTo>
                  <a:pt x="329225" y="255322"/>
                </a:lnTo>
                <a:close/>
              </a:path>
              <a:path w="2019300" h="568325">
                <a:moveTo>
                  <a:pt x="329805" y="63663"/>
                </a:moveTo>
                <a:lnTo>
                  <a:pt x="190318" y="63663"/>
                </a:lnTo>
                <a:lnTo>
                  <a:pt x="224328" y="67683"/>
                </a:lnTo>
                <a:lnTo>
                  <a:pt x="248620" y="79746"/>
                </a:lnTo>
                <a:lnTo>
                  <a:pt x="263196" y="99850"/>
                </a:lnTo>
                <a:lnTo>
                  <a:pt x="268054" y="127996"/>
                </a:lnTo>
                <a:lnTo>
                  <a:pt x="266798" y="142529"/>
                </a:lnTo>
                <a:lnTo>
                  <a:pt x="236809" y="182612"/>
                </a:lnTo>
                <a:lnTo>
                  <a:pt x="190318" y="191659"/>
                </a:lnTo>
                <a:lnTo>
                  <a:pt x="319217" y="191659"/>
                </a:lnTo>
                <a:lnTo>
                  <a:pt x="329037" y="180601"/>
                </a:lnTo>
                <a:lnTo>
                  <a:pt x="340596" y="154717"/>
                </a:lnTo>
                <a:lnTo>
                  <a:pt x="344450" y="124645"/>
                </a:lnTo>
                <a:lnTo>
                  <a:pt x="342062" y="97086"/>
                </a:lnTo>
                <a:lnTo>
                  <a:pt x="334900" y="72709"/>
                </a:lnTo>
                <a:lnTo>
                  <a:pt x="329805" y="63663"/>
                </a:lnTo>
                <a:close/>
              </a:path>
              <a:path w="2019300" h="568325">
                <a:moveTo>
                  <a:pt x="502817" y="144749"/>
                </a:moveTo>
                <a:lnTo>
                  <a:pt x="431112" y="144749"/>
                </a:lnTo>
                <a:lnTo>
                  <a:pt x="431112" y="469095"/>
                </a:lnTo>
                <a:lnTo>
                  <a:pt x="589934" y="469095"/>
                </a:lnTo>
                <a:lnTo>
                  <a:pt x="619379" y="467169"/>
                </a:lnTo>
                <a:lnTo>
                  <a:pt x="667963" y="451755"/>
                </a:lnTo>
                <a:lnTo>
                  <a:pt x="702643" y="421515"/>
                </a:lnTo>
                <a:lnTo>
                  <a:pt x="711829" y="405432"/>
                </a:lnTo>
                <a:lnTo>
                  <a:pt x="502817" y="405432"/>
                </a:lnTo>
                <a:lnTo>
                  <a:pt x="502817" y="298880"/>
                </a:lnTo>
                <a:lnTo>
                  <a:pt x="710145" y="298880"/>
                </a:lnTo>
                <a:lnTo>
                  <a:pt x="703020" y="285562"/>
                </a:lnTo>
                <a:lnTo>
                  <a:pt x="668592" y="253688"/>
                </a:lnTo>
                <a:lnTo>
                  <a:pt x="619672" y="237270"/>
                </a:lnTo>
                <a:lnTo>
                  <a:pt x="589934" y="235218"/>
                </a:lnTo>
                <a:lnTo>
                  <a:pt x="502817" y="235218"/>
                </a:lnTo>
                <a:lnTo>
                  <a:pt x="502817" y="144749"/>
                </a:lnTo>
                <a:close/>
              </a:path>
              <a:path w="2019300" h="568325">
                <a:moveTo>
                  <a:pt x="710145" y="298880"/>
                </a:moveTo>
                <a:lnTo>
                  <a:pt x="593285" y="298880"/>
                </a:lnTo>
                <a:lnTo>
                  <a:pt x="604803" y="299802"/>
                </a:lnTo>
                <a:lnTo>
                  <a:pt x="615232" y="302566"/>
                </a:lnTo>
                <a:lnTo>
                  <a:pt x="644383" y="330712"/>
                </a:lnTo>
                <a:lnTo>
                  <a:pt x="648236" y="352491"/>
                </a:lnTo>
                <a:lnTo>
                  <a:pt x="647273" y="363674"/>
                </a:lnTo>
                <a:lnTo>
                  <a:pt x="624572" y="397139"/>
                </a:lnTo>
                <a:lnTo>
                  <a:pt x="593285" y="405432"/>
                </a:lnTo>
                <a:lnTo>
                  <a:pt x="711829" y="405432"/>
                </a:lnTo>
                <a:lnTo>
                  <a:pt x="713742" y="402082"/>
                </a:lnTo>
                <a:lnTo>
                  <a:pt x="720402" y="379967"/>
                </a:lnTo>
                <a:lnTo>
                  <a:pt x="722621" y="355172"/>
                </a:lnTo>
                <a:lnTo>
                  <a:pt x="720444" y="329120"/>
                </a:lnTo>
                <a:lnTo>
                  <a:pt x="713910" y="305917"/>
                </a:lnTo>
                <a:lnTo>
                  <a:pt x="710145" y="298880"/>
                </a:lnTo>
                <a:close/>
              </a:path>
              <a:path w="2019300" h="568325">
                <a:moveTo>
                  <a:pt x="837215" y="144749"/>
                </a:moveTo>
                <a:lnTo>
                  <a:pt x="765510" y="144749"/>
                </a:lnTo>
                <a:lnTo>
                  <a:pt x="765510" y="469095"/>
                </a:lnTo>
                <a:lnTo>
                  <a:pt x="837215" y="469095"/>
                </a:lnTo>
                <a:lnTo>
                  <a:pt x="837215" y="144749"/>
                </a:lnTo>
                <a:close/>
              </a:path>
              <a:path w="2019300" h="568325">
                <a:moveTo>
                  <a:pt x="1096186" y="144749"/>
                </a:moveTo>
                <a:lnTo>
                  <a:pt x="921280" y="144749"/>
                </a:lnTo>
                <a:lnTo>
                  <a:pt x="921280" y="469095"/>
                </a:lnTo>
                <a:lnTo>
                  <a:pt x="1096186" y="469095"/>
                </a:lnTo>
                <a:lnTo>
                  <a:pt x="1145734" y="463064"/>
                </a:lnTo>
                <a:lnTo>
                  <a:pt x="1181126" y="444970"/>
                </a:lnTo>
                <a:lnTo>
                  <a:pt x="1202361" y="414814"/>
                </a:lnTo>
                <a:lnTo>
                  <a:pt x="1202810" y="412134"/>
                </a:lnTo>
                <a:lnTo>
                  <a:pt x="989634" y="412134"/>
                </a:lnTo>
                <a:lnTo>
                  <a:pt x="989634" y="326356"/>
                </a:lnTo>
                <a:lnTo>
                  <a:pt x="1198314" y="326356"/>
                </a:lnTo>
                <a:lnTo>
                  <a:pt x="1197042" y="323340"/>
                </a:lnTo>
                <a:lnTo>
                  <a:pt x="1181545" y="306503"/>
                </a:lnTo>
                <a:lnTo>
                  <a:pt x="1159849" y="294860"/>
                </a:lnTo>
                <a:lnTo>
                  <a:pt x="1176854" y="284473"/>
                </a:lnTo>
                <a:lnTo>
                  <a:pt x="1189000" y="270065"/>
                </a:lnTo>
                <a:lnTo>
                  <a:pt x="1189530" y="268724"/>
                </a:lnTo>
                <a:lnTo>
                  <a:pt x="989634" y="268724"/>
                </a:lnTo>
                <a:lnTo>
                  <a:pt x="989634" y="201711"/>
                </a:lnTo>
                <a:lnTo>
                  <a:pt x="1194590" y="201711"/>
                </a:lnTo>
                <a:lnTo>
                  <a:pt x="1192183" y="193501"/>
                </a:lnTo>
                <a:lnTo>
                  <a:pt x="1158006" y="157188"/>
                </a:lnTo>
                <a:lnTo>
                  <a:pt x="1119808" y="146131"/>
                </a:lnTo>
                <a:lnTo>
                  <a:pt x="1096186" y="144749"/>
                </a:lnTo>
                <a:close/>
              </a:path>
              <a:path w="2019300" h="568325">
                <a:moveTo>
                  <a:pt x="1198314" y="326356"/>
                </a:moveTo>
                <a:lnTo>
                  <a:pt x="1092835" y="326356"/>
                </a:lnTo>
                <a:lnTo>
                  <a:pt x="1113945" y="328953"/>
                </a:lnTo>
                <a:lnTo>
                  <a:pt x="1129023" y="336743"/>
                </a:lnTo>
                <a:lnTo>
                  <a:pt x="1138070" y="349727"/>
                </a:lnTo>
                <a:lnTo>
                  <a:pt x="1141085" y="367905"/>
                </a:lnTo>
                <a:lnTo>
                  <a:pt x="1138070" y="387255"/>
                </a:lnTo>
                <a:lnTo>
                  <a:pt x="1129023" y="401076"/>
                </a:lnTo>
                <a:lnTo>
                  <a:pt x="1113945" y="409369"/>
                </a:lnTo>
                <a:lnTo>
                  <a:pt x="1092835" y="412134"/>
                </a:lnTo>
                <a:lnTo>
                  <a:pt x="1202810" y="412134"/>
                </a:lnTo>
                <a:lnTo>
                  <a:pt x="1209439" y="372595"/>
                </a:lnTo>
                <a:lnTo>
                  <a:pt x="1206340" y="345371"/>
                </a:lnTo>
                <a:lnTo>
                  <a:pt x="1198314" y="326356"/>
                </a:lnTo>
                <a:close/>
              </a:path>
              <a:path w="2019300" h="568325">
                <a:moveTo>
                  <a:pt x="1194590" y="201711"/>
                </a:moveTo>
                <a:lnTo>
                  <a:pt x="1092165" y="201711"/>
                </a:lnTo>
                <a:lnTo>
                  <a:pt x="1108877" y="203721"/>
                </a:lnTo>
                <a:lnTo>
                  <a:pt x="1120814" y="209752"/>
                </a:lnTo>
                <a:lnTo>
                  <a:pt x="1127976" y="219804"/>
                </a:lnTo>
                <a:lnTo>
                  <a:pt x="1130363" y="233877"/>
                </a:lnTo>
                <a:lnTo>
                  <a:pt x="1127976" y="249123"/>
                </a:lnTo>
                <a:lnTo>
                  <a:pt x="1120814" y="260013"/>
                </a:lnTo>
                <a:lnTo>
                  <a:pt x="1108877" y="266546"/>
                </a:lnTo>
                <a:lnTo>
                  <a:pt x="1092165" y="268724"/>
                </a:lnTo>
                <a:lnTo>
                  <a:pt x="1189530" y="268724"/>
                </a:lnTo>
                <a:lnTo>
                  <a:pt x="1196288" y="251636"/>
                </a:lnTo>
                <a:lnTo>
                  <a:pt x="1198717" y="229186"/>
                </a:lnTo>
                <a:lnTo>
                  <a:pt x="1197083" y="210213"/>
                </a:lnTo>
                <a:lnTo>
                  <a:pt x="1194590" y="201711"/>
                </a:lnTo>
                <a:close/>
              </a:path>
              <a:path w="2019300" h="568325">
                <a:moveTo>
                  <a:pt x="1437233" y="138048"/>
                </a:moveTo>
                <a:lnTo>
                  <a:pt x="1369214" y="149775"/>
                </a:lnTo>
                <a:lnTo>
                  <a:pt x="1313928" y="184957"/>
                </a:lnTo>
                <a:lnTo>
                  <a:pt x="1277741" y="239238"/>
                </a:lnTo>
                <a:lnTo>
                  <a:pt x="1265734" y="307592"/>
                </a:lnTo>
                <a:lnTo>
                  <a:pt x="1265678" y="308262"/>
                </a:lnTo>
                <a:lnTo>
                  <a:pt x="1277908" y="375779"/>
                </a:lnTo>
                <a:lnTo>
                  <a:pt x="1314598" y="429557"/>
                </a:lnTo>
                <a:lnTo>
                  <a:pt x="1369717" y="464237"/>
                </a:lnTo>
                <a:lnTo>
                  <a:pt x="1437233" y="475797"/>
                </a:lnTo>
                <a:lnTo>
                  <a:pt x="1472541" y="472907"/>
                </a:lnTo>
                <a:lnTo>
                  <a:pt x="1504750" y="464237"/>
                </a:lnTo>
                <a:lnTo>
                  <a:pt x="1533859" y="449787"/>
                </a:lnTo>
                <a:lnTo>
                  <a:pt x="1559868" y="429557"/>
                </a:lnTo>
                <a:lnTo>
                  <a:pt x="1575252" y="411463"/>
                </a:lnTo>
                <a:lnTo>
                  <a:pt x="1437233" y="411463"/>
                </a:lnTo>
                <a:lnTo>
                  <a:pt x="1417003" y="409704"/>
                </a:lnTo>
                <a:lnTo>
                  <a:pt x="1366869" y="383318"/>
                </a:lnTo>
                <a:lnTo>
                  <a:pt x="1346262" y="349978"/>
                </a:lnTo>
                <a:lnTo>
                  <a:pt x="1339445" y="308262"/>
                </a:lnTo>
                <a:lnTo>
                  <a:pt x="1339393" y="307592"/>
                </a:lnTo>
                <a:lnTo>
                  <a:pt x="1341111" y="284724"/>
                </a:lnTo>
                <a:lnTo>
                  <a:pt x="1354848" y="246526"/>
                </a:lnTo>
                <a:lnTo>
                  <a:pt x="1381821" y="218590"/>
                </a:lnTo>
                <a:lnTo>
                  <a:pt x="1437233" y="202381"/>
                </a:lnTo>
                <a:lnTo>
                  <a:pt x="1574609" y="202381"/>
                </a:lnTo>
                <a:lnTo>
                  <a:pt x="1559868" y="184957"/>
                </a:lnTo>
                <a:lnTo>
                  <a:pt x="1533859" y="164434"/>
                </a:lnTo>
                <a:lnTo>
                  <a:pt x="1504750" y="149775"/>
                </a:lnTo>
                <a:lnTo>
                  <a:pt x="1472541" y="140980"/>
                </a:lnTo>
                <a:lnTo>
                  <a:pt x="1437233" y="138048"/>
                </a:lnTo>
                <a:close/>
              </a:path>
              <a:path w="2019300" h="568325">
                <a:moveTo>
                  <a:pt x="1574609" y="202381"/>
                </a:moveTo>
                <a:lnTo>
                  <a:pt x="1437233" y="202381"/>
                </a:lnTo>
                <a:lnTo>
                  <a:pt x="1457421" y="204182"/>
                </a:lnTo>
                <a:lnTo>
                  <a:pt x="1475766" y="209585"/>
                </a:lnTo>
                <a:lnTo>
                  <a:pt x="1519241" y="246526"/>
                </a:lnTo>
                <a:lnTo>
                  <a:pt x="1533314" y="284724"/>
                </a:lnTo>
                <a:lnTo>
                  <a:pt x="1535073" y="307592"/>
                </a:lnTo>
                <a:lnTo>
                  <a:pt x="1533314" y="329916"/>
                </a:lnTo>
                <a:lnTo>
                  <a:pt x="1519241" y="367779"/>
                </a:lnTo>
                <a:lnTo>
                  <a:pt x="1492017" y="395631"/>
                </a:lnTo>
                <a:lnTo>
                  <a:pt x="1437233" y="411463"/>
                </a:lnTo>
                <a:lnTo>
                  <a:pt x="1575252" y="411463"/>
                </a:lnTo>
                <a:lnTo>
                  <a:pt x="1581235" y="404427"/>
                </a:lnTo>
                <a:lnTo>
                  <a:pt x="1596558" y="375779"/>
                </a:lnTo>
                <a:lnTo>
                  <a:pt x="1605731" y="343738"/>
                </a:lnTo>
                <a:lnTo>
                  <a:pt x="1608788" y="308262"/>
                </a:lnTo>
                <a:lnTo>
                  <a:pt x="1605731" y="271907"/>
                </a:lnTo>
                <a:lnTo>
                  <a:pt x="1596558" y="239238"/>
                </a:lnTo>
                <a:lnTo>
                  <a:pt x="1581271" y="210255"/>
                </a:lnTo>
                <a:lnTo>
                  <a:pt x="1574609" y="202381"/>
                </a:lnTo>
                <a:close/>
              </a:path>
              <a:path w="2019300" h="568325">
                <a:moveTo>
                  <a:pt x="2019106" y="405432"/>
                </a:moveTo>
                <a:lnTo>
                  <a:pt x="1633777" y="405432"/>
                </a:lnTo>
                <a:lnTo>
                  <a:pt x="1633777" y="568275"/>
                </a:lnTo>
                <a:lnTo>
                  <a:pt x="1705482" y="568275"/>
                </a:lnTo>
                <a:lnTo>
                  <a:pt x="1705482" y="469095"/>
                </a:lnTo>
                <a:lnTo>
                  <a:pt x="2019106" y="469095"/>
                </a:lnTo>
                <a:lnTo>
                  <a:pt x="2019106" y="405432"/>
                </a:lnTo>
                <a:close/>
              </a:path>
              <a:path w="2019300" h="568325">
                <a:moveTo>
                  <a:pt x="2019106" y="469095"/>
                </a:moveTo>
                <a:lnTo>
                  <a:pt x="1947401" y="469095"/>
                </a:lnTo>
                <a:lnTo>
                  <a:pt x="1947401" y="568275"/>
                </a:lnTo>
                <a:lnTo>
                  <a:pt x="2019106" y="568275"/>
                </a:lnTo>
                <a:lnTo>
                  <a:pt x="2019106" y="469095"/>
                </a:lnTo>
                <a:close/>
              </a:path>
              <a:path w="2019300" h="568325">
                <a:moveTo>
                  <a:pt x="1977557" y="144749"/>
                </a:moveTo>
                <a:lnTo>
                  <a:pt x="1729607" y="144749"/>
                </a:lnTo>
                <a:lnTo>
                  <a:pt x="1708832" y="362543"/>
                </a:lnTo>
                <a:lnTo>
                  <a:pt x="1707157" y="372344"/>
                </a:lnTo>
                <a:lnTo>
                  <a:pt x="1680854" y="402752"/>
                </a:lnTo>
                <a:lnTo>
                  <a:pt x="1665273" y="405432"/>
                </a:lnTo>
                <a:lnTo>
                  <a:pt x="1769145" y="405432"/>
                </a:lnTo>
                <a:lnTo>
                  <a:pt x="1780537" y="365894"/>
                </a:lnTo>
                <a:lnTo>
                  <a:pt x="1793940" y="208412"/>
                </a:lnTo>
                <a:lnTo>
                  <a:pt x="1977557" y="208412"/>
                </a:lnTo>
                <a:lnTo>
                  <a:pt x="1977557" y="144749"/>
                </a:lnTo>
                <a:close/>
              </a:path>
              <a:path w="2019300" h="568325">
                <a:moveTo>
                  <a:pt x="1977557" y="208412"/>
                </a:moveTo>
                <a:lnTo>
                  <a:pt x="1905852" y="208412"/>
                </a:lnTo>
                <a:lnTo>
                  <a:pt x="1905852" y="405432"/>
                </a:lnTo>
                <a:lnTo>
                  <a:pt x="1977557" y="405432"/>
                </a:lnTo>
                <a:lnTo>
                  <a:pt x="1977557" y="208412"/>
                </a:lnTo>
                <a:close/>
              </a:path>
            </a:pathLst>
          </a:custGeom>
          <a:solidFill>
            <a:srgbClr val="767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564" y="3051215"/>
            <a:ext cx="17986773" cy="3970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497310"/>
          </a:xfrm>
          <a:custGeom>
            <a:avLst/>
            <a:gdLst/>
            <a:ahLst/>
            <a:cxnLst/>
            <a:rect l="l" t="t" r="r" b="b"/>
            <a:pathLst>
              <a:path w="20104100" h="11497310">
                <a:moveTo>
                  <a:pt x="20104099" y="0"/>
                </a:moveTo>
                <a:lnTo>
                  <a:pt x="0" y="0"/>
                </a:lnTo>
                <a:lnTo>
                  <a:pt x="0" y="11497032"/>
                </a:lnTo>
                <a:lnTo>
                  <a:pt x="20104099" y="11497032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060" y="3635491"/>
            <a:ext cx="4668520" cy="603250"/>
          </a:xfrm>
          <a:custGeom>
            <a:avLst/>
            <a:gdLst/>
            <a:ahLst/>
            <a:cxnLst/>
            <a:rect l="l" t="t" r="r" b="b"/>
            <a:pathLst>
              <a:path w="4668520" h="603250">
                <a:moveTo>
                  <a:pt x="91138" y="0"/>
                </a:moveTo>
                <a:lnTo>
                  <a:pt x="0" y="0"/>
                </a:lnTo>
                <a:lnTo>
                  <a:pt x="0" y="469095"/>
                </a:lnTo>
                <a:lnTo>
                  <a:pt x="73715" y="469095"/>
                </a:lnTo>
                <a:lnTo>
                  <a:pt x="73715" y="145419"/>
                </a:lnTo>
                <a:lnTo>
                  <a:pt x="155648" y="145419"/>
                </a:lnTo>
                <a:lnTo>
                  <a:pt x="91138" y="0"/>
                </a:lnTo>
                <a:close/>
              </a:path>
              <a:path w="4668520" h="603250">
                <a:moveTo>
                  <a:pt x="155648" y="145419"/>
                </a:moveTo>
                <a:lnTo>
                  <a:pt x="73715" y="145419"/>
                </a:lnTo>
                <a:lnTo>
                  <a:pt x="217124" y="469095"/>
                </a:lnTo>
                <a:lnTo>
                  <a:pt x="282127" y="469095"/>
                </a:lnTo>
                <a:lnTo>
                  <a:pt x="331775" y="356512"/>
                </a:lnTo>
                <a:lnTo>
                  <a:pt x="249290" y="356512"/>
                </a:lnTo>
                <a:lnTo>
                  <a:pt x="155648" y="145419"/>
                </a:lnTo>
                <a:close/>
              </a:path>
              <a:path w="4668520" h="603250">
                <a:moveTo>
                  <a:pt x="498581" y="145419"/>
                </a:moveTo>
                <a:lnTo>
                  <a:pt x="424866" y="145419"/>
                </a:lnTo>
                <a:lnTo>
                  <a:pt x="424866" y="469095"/>
                </a:lnTo>
                <a:lnTo>
                  <a:pt x="498581" y="469095"/>
                </a:lnTo>
                <a:lnTo>
                  <a:pt x="498581" y="145419"/>
                </a:lnTo>
                <a:close/>
              </a:path>
              <a:path w="4668520" h="603250">
                <a:moveTo>
                  <a:pt x="498581" y="0"/>
                </a:moveTo>
                <a:lnTo>
                  <a:pt x="407443" y="0"/>
                </a:lnTo>
                <a:lnTo>
                  <a:pt x="249290" y="356512"/>
                </a:lnTo>
                <a:lnTo>
                  <a:pt x="331775" y="356512"/>
                </a:lnTo>
                <a:lnTo>
                  <a:pt x="424866" y="145419"/>
                </a:lnTo>
                <a:lnTo>
                  <a:pt x="498581" y="145419"/>
                </a:lnTo>
                <a:lnTo>
                  <a:pt x="498581" y="0"/>
                </a:lnTo>
                <a:close/>
              </a:path>
              <a:path w="4668520" h="603250">
                <a:moveTo>
                  <a:pt x="846854" y="195679"/>
                </a:moveTo>
                <a:lnTo>
                  <a:pt x="721983" y="195679"/>
                </a:lnTo>
                <a:lnTo>
                  <a:pt x="736684" y="196810"/>
                </a:lnTo>
                <a:lnTo>
                  <a:pt x="749961" y="200203"/>
                </a:lnTo>
                <a:lnTo>
                  <a:pt x="780745" y="223364"/>
                </a:lnTo>
                <a:lnTo>
                  <a:pt x="791568" y="261353"/>
                </a:lnTo>
                <a:lnTo>
                  <a:pt x="791677" y="268724"/>
                </a:lnTo>
                <a:lnTo>
                  <a:pt x="684455" y="280117"/>
                </a:lnTo>
                <a:lnTo>
                  <a:pt x="661754" y="283719"/>
                </a:lnTo>
                <a:lnTo>
                  <a:pt x="622886" y="298462"/>
                </a:lnTo>
                <a:lnTo>
                  <a:pt x="593526" y="323215"/>
                </a:lnTo>
                <a:lnTo>
                  <a:pt x="584225" y="339047"/>
                </a:lnTo>
                <a:lnTo>
                  <a:pt x="584102" y="339256"/>
                </a:lnTo>
                <a:lnTo>
                  <a:pt x="578448" y="357727"/>
                </a:lnTo>
                <a:lnTo>
                  <a:pt x="576563" y="378627"/>
                </a:lnTo>
                <a:lnTo>
                  <a:pt x="578574" y="400197"/>
                </a:lnTo>
                <a:lnTo>
                  <a:pt x="584552" y="419170"/>
                </a:lnTo>
                <a:lnTo>
                  <a:pt x="584605" y="419338"/>
                </a:lnTo>
                <a:lnTo>
                  <a:pt x="608730" y="450331"/>
                </a:lnTo>
                <a:lnTo>
                  <a:pt x="645755" y="469430"/>
                </a:lnTo>
                <a:lnTo>
                  <a:pt x="692497" y="475797"/>
                </a:lnTo>
                <a:lnTo>
                  <a:pt x="724328" y="473116"/>
                </a:lnTo>
                <a:lnTo>
                  <a:pt x="752139" y="465074"/>
                </a:lnTo>
                <a:lnTo>
                  <a:pt x="775929" y="451672"/>
                </a:lnTo>
                <a:lnTo>
                  <a:pt x="795698" y="432908"/>
                </a:lnTo>
                <a:lnTo>
                  <a:pt x="894878" y="432908"/>
                </a:lnTo>
                <a:lnTo>
                  <a:pt x="894878" y="420845"/>
                </a:lnTo>
                <a:lnTo>
                  <a:pt x="701350" y="420845"/>
                </a:lnTo>
                <a:lnTo>
                  <a:pt x="688476" y="419170"/>
                </a:lnTo>
                <a:lnTo>
                  <a:pt x="652456" y="397893"/>
                </a:lnTo>
                <a:lnTo>
                  <a:pt x="647598" y="378627"/>
                </a:lnTo>
                <a:lnTo>
                  <a:pt x="650781" y="361496"/>
                </a:lnTo>
                <a:lnTo>
                  <a:pt x="660330" y="348303"/>
                </a:lnTo>
                <a:lnTo>
                  <a:pt x="676246" y="339047"/>
                </a:lnTo>
                <a:lnTo>
                  <a:pt x="698528" y="333728"/>
                </a:lnTo>
                <a:lnTo>
                  <a:pt x="791677" y="323005"/>
                </a:lnTo>
                <a:lnTo>
                  <a:pt x="863382" y="323005"/>
                </a:lnTo>
                <a:lnTo>
                  <a:pt x="863382" y="261353"/>
                </a:lnTo>
                <a:lnTo>
                  <a:pt x="861175" y="234715"/>
                </a:lnTo>
                <a:lnTo>
                  <a:pt x="861078" y="233542"/>
                </a:lnTo>
                <a:lnTo>
                  <a:pt x="854167" y="209082"/>
                </a:lnTo>
                <a:lnTo>
                  <a:pt x="846854" y="195679"/>
                </a:lnTo>
                <a:close/>
              </a:path>
              <a:path w="4668520" h="603250">
                <a:moveTo>
                  <a:pt x="894878" y="432908"/>
                </a:moveTo>
                <a:lnTo>
                  <a:pt x="795698" y="432908"/>
                </a:lnTo>
                <a:lnTo>
                  <a:pt x="805666" y="451672"/>
                </a:lnTo>
                <a:lnTo>
                  <a:pt x="820828" y="465074"/>
                </a:lnTo>
                <a:lnTo>
                  <a:pt x="841183" y="473116"/>
                </a:lnTo>
                <a:lnTo>
                  <a:pt x="866732" y="475797"/>
                </a:lnTo>
                <a:lnTo>
                  <a:pt x="874523" y="475587"/>
                </a:lnTo>
                <a:lnTo>
                  <a:pt x="881810" y="474959"/>
                </a:lnTo>
                <a:lnTo>
                  <a:pt x="888595" y="473912"/>
                </a:lnTo>
                <a:lnTo>
                  <a:pt x="894878" y="472446"/>
                </a:lnTo>
                <a:lnTo>
                  <a:pt x="894878" y="432908"/>
                </a:lnTo>
                <a:close/>
              </a:path>
              <a:path w="4668520" h="603250">
                <a:moveTo>
                  <a:pt x="863382" y="323005"/>
                </a:moveTo>
                <a:lnTo>
                  <a:pt x="791677" y="323005"/>
                </a:lnTo>
                <a:lnTo>
                  <a:pt x="791677" y="337078"/>
                </a:lnTo>
                <a:lnTo>
                  <a:pt x="790379" y="355130"/>
                </a:lnTo>
                <a:lnTo>
                  <a:pt x="770903" y="396720"/>
                </a:lnTo>
                <a:lnTo>
                  <a:pt x="731071" y="418332"/>
                </a:lnTo>
                <a:lnTo>
                  <a:pt x="713941" y="420845"/>
                </a:lnTo>
                <a:lnTo>
                  <a:pt x="894878" y="420845"/>
                </a:lnTo>
                <a:lnTo>
                  <a:pt x="894878" y="414144"/>
                </a:lnTo>
                <a:lnTo>
                  <a:pt x="882145" y="414144"/>
                </a:lnTo>
                <a:lnTo>
                  <a:pt x="873936" y="412971"/>
                </a:lnTo>
                <a:lnTo>
                  <a:pt x="868073" y="409453"/>
                </a:lnTo>
                <a:lnTo>
                  <a:pt x="864554" y="403589"/>
                </a:lnTo>
                <a:lnTo>
                  <a:pt x="863382" y="395380"/>
                </a:lnTo>
                <a:lnTo>
                  <a:pt x="863382" y="323005"/>
                </a:lnTo>
                <a:close/>
              </a:path>
              <a:path w="4668520" h="603250">
                <a:moveTo>
                  <a:pt x="894878" y="412134"/>
                </a:moveTo>
                <a:lnTo>
                  <a:pt x="888623" y="413474"/>
                </a:lnTo>
                <a:lnTo>
                  <a:pt x="884379" y="414144"/>
                </a:lnTo>
                <a:lnTo>
                  <a:pt x="894878" y="414144"/>
                </a:lnTo>
                <a:lnTo>
                  <a:pt x="894878" y="412134"/>
                </a:lnTo>
                <a:close/>
              </a:path>
              <a:path w="4668520" h="603250">
                <a:moveTo>
                  <a:pt x="726004" y="138048"/>
                </a:moveTo>
                <a:lnTo>
                  <a:pt x="678591" y="143911"/>
                </a:lnTo>
                <a:lnTo>
                  <a:pt x="638216" y="161502"/>
                </a:lnTo>
                <a:lnTo>
                  <a:pt x="608060" y="191156"/>
                </a:lnTo>
                <a:lnTo>
                  <a:pt x="591306" y="233207"/>
                </a:lnTo>
                <a:lnTo>
                  <a:pt x="654969" y="244599"/>
                </a:lnTo>
                <a:lnTo>
                  <a:pt x="658697" y="233542"/>
                </a:lnTo>
                <a:lnTo>
                  <a:pt x="663848" y="223825"/>
                </a:lnTo>
                <a:lnTo>
                  <a:pt x="698360" y="198863"/>
                </a:lnTo>
                <a:lnTo>
                  <a:pt x="721983" y="195679"/>
                </a:lnTo>
                <a:lnTo>
                  <a:pt x="846854" y="195679"/>
                </a:lnTo>
                <a:lnTo>
                  <a:pt x="842649" y="187973"/>
                </a:lnTo>
                <a:lnTo>
                  <a:pt x="826524" y="170214"/>
                </a:lnTo>
                <a:lnTo>
                  <a:pt x="806420" y="156141"/>
                </a:lnTo>
                <a:lnTo>
                  <a:pt x="782965" y="146089"/>
                </a:lnTo>
                <a:lnTo>
                  <a:pt x="756160" y="140058"/>
                </a:lnTo>
                <a:lnTo>
                  <a:pt x="726004" y="138048"/>
                </a:lnTo>
                <a:close/>
              </a:path>
              <a:path w="4668520" h="603250">
                <a:moveTo>
                  <a:pt x="1101322" y="208412"/>
                </a:moveTo>
                <a:lnTo>
                  <a:pt x="1029617" y="208412"/>
                </a:lnTo>
                <a:lnTo>
                  <a:pt x="1029617" y="469095"/>
                </a:lnTo>
                <a:lnTo>
                  <a:pt x="1101322" y="469095"/>
                </a:lnTo>
                <a:lnTo>
                  <a:pt x="1101322" y="208412"/>
                </a:lnTo>
                <a:close/>
              </a:path>
              <a:path w="4668520" h="603250">
                <a:moveTo>
                  <a:pt x="1207874" y="144749"/>
                </a:moveTo>
                <a:lnTo>
                  <a:pt x="922396" y="144749"/>
                </a:lnTo>
                <a:lnTo>
                  <a:pt x="922396" y="208412"/>
                </a:lnTo>
                <a:lnTo>
                  <a:pt x="1207874" y="208412"/>
                </a:lnTo>
                <a:lnTo>
                  <a:pt x="1207874" y="144749"/>
                </a:lnTo>
                <a:close/>
              </a:path>
              <a:path w="4668520" h="603250">
                <a:moveTo>
                  <a:pt x="1400428" y="138048"/>
                </a:moveTo>
                <a:lnTo>
                  <a:pt x="1335425" y="149775"/>
                </a:lnTo>
                <a:lnTo>
                  <a:pt x="1282484" y="184957"/>
                </a:lnTo>
                <a:lnTo>
                  <a:pt x="1247302" y="238903"/>
                </a:lnTo>
                <a:lnTo>
                  <a:pt x="1235574" y="306922"/>
                </a:lnTo>
                <a:lnTo>
                  <a:pt x="1238506" y="342984"/>
                </a:lnTo>
                <a:lnTo>
                  <a:pt x="1261961" y="404301"/>
                </a:lnTo>
                <a:lnTo>
                  <a:pt x="1307782" y="449787"/>
                </a:lnTo>
                <a:lnTo>
                  <a:pt x="1367424" y="472907"/>
                </a:lnTo>
                <a:lnTo>
                  <a:pt x="1401768" y="475797"/>
                </a:lnTo>
                <a:lnTo>
                  <a:pt x="1427359" y="474247"/>
                </a:lnTo>
                <a:lnTo>
                  <a:pt x="1473264" y="461849"/>
                </a:lnTo>
                <a:lnTo>
                  <a:pt x="1511671" y="436887"/>
                </a:lnTo>
                <a:lnTo>
                  <a:pt x="1527483" y="418165"/>
                </a:lnTo>
                <a:lnTo>
                  <a:pt x="1401768" y="418165"/>
                </a:lnTo>
                <a:lnTo>
                  <a:pt x="1382879" y="416615"/>
                </a:lnTo>
                <a:lnTo>
                  <a:pt x="1336765" y="393370"/>
                </a:lnTo>
                <a:lnTo>
                  <a:pt x="1310630" y="344240"/>
                </a:lnTo>
                <a:lnTo>
                  <a:pt x="1307279" y="323005"/>
                </a:lnTo>
                <a:lnTo>
                  <a:pt x="1557910" y="323005"/>
                </a:lnTo>
                <a:lnTo>
                  <a:pt x="1558804" y="314964"/>
                </a:lnTo>
                <a:lnTo>
                  <a:pt x="1559250" y="307369"/>
                </a:lnTo>
                <a:lnTo>
                  <a:pt x="1559250" y="300221"/>
                </a:lnTo>
                <a:lnTo>
                  <a:pt x="1556651" y="268054"/>
                </a:lnTo>
                <a:lnTo>
                  <a:pt x="1311300" y="268054"/>
                </a:lnTo>
                <a:lnTo>
                  <a:pt x="1316619" y="251929"/>
                </a:lnTo>
                <a:lnTo>
                  <a:pt x="1344137" y="215113"/>
                </a:lnTo>
                <a:lnTo>
                  <a:pt x="1384696" y="197648"/>
                </a:lnTo>
                <a:lnTo>
                  <a:pt x="1383524" y="197648"/>
                </a:lnTo>
                <a:lnTo>
                  <a:pt x="1401098" y="196350"/>
                </a:lnTo>
                <a:lnTo>
                  <a:pt x="1525360" y="196350"/>
                </a:lnTo>
                <a:lnTo>
                  <a:pt x="1514351" y="182947"/>
                </a:lnTo>
                <a:lnTo>
                  <a:pt x="1490645" y="163303"/>
                </a:lnTo>
                <a:lnTo>
                  <a:pt x="1463756" y="149272"/>
                </a:lnTo>
                <a:lnTo>
                  <a:pt x="1434132" y="140980"/>
                </a:lnTo>
                <a:lnTo>
                  <a:pt x="1435173" y="140980"/>
                </a:lnTo>
                <a:lnTo>
                  <a:pt x="1400428" y="138048"/>
                </a:lnTo>
                <a:close/>
              </a:path>
              <a:path w="4668520" h="603250">
                <a:moveTo>
                  <a:pt x="1482855" y="359193"/>
                </a:moveTo>
                <a:lnTo>
                  <a:pt x="1465013" y="394249"/>
                </a:lnTo>
                <a:lnTo>
                  <a:pt x="1430417" y="414312"/>
                </a:lnTo>
                <a:lnTo>
                  <a:pt x="1401768" y="418165"/>
                </a:lnTo>
                <a:lnTo>
                  <a:pt x="1527483" y="418165"/>
                </a:lnTo>
                <a:lnTo>
                  <a:pt x="1537806" y="400364"/>
                </a:lnTo>
                <a:lnTo>
                  <a:pt x="1545848" y="377957"/>
                </a:lnTo>
                <a:lnTo>
                  <a:pt x="1482855" y="359193"/>
                </a:lnTo>
                <a:close/>
              </a:path>
              <a:path w="4668520" h="603250">
                <a:moveTo>
                  <a:pt x="1525360" y="196350"/>
                </a:moveTo>
                <a:lnTo>
                  <a:pt x="1401098" y="196350"/>
                </a:lnTo>
                <a:lnTo>
                  <a:pt x="1418145" y="197648"/>
                </a:lnTo>
                <a:lnTo>
                  <a:pt x="1433767" y="201543"/>
                </a:lnTo>
                <a:lnTo>
                  <a:pt x="1471588" y="227846"/>
                </a:lnTo>
                <a:lnTo>
                  <a:pt x="1489556" y="268054"/>
                </a:lnTo>
                <a:lnTo>
                  <a:pt x="1556651" y="268054"/>
                </a:lnTo>
                <a:lnTo>
                  <a:pt x="1556444" y="265499"/>
                </a:lnTo>
                <a:lnTo>
                  <a:pt x="1548026" y="234380"/>
                </a:lnTo>
                <a:lnTo>
                  <a:pt x="1534016" y="206904"/>
                </a:lnTo>
                <a:lnTo>
                  <a:pt x="1525360" y="196350"/>
                </a:lnTo>
                <a:close/>
              </a:path>
              <a:path w="4668520" h="603250">
                <a:moveTo>
                  <a:pt x="1701079" y="144749"/>
                </a:moveTo>
                <a:lnTo>
                  <a:pt x="1629374" y="144749"/>
                </a:lnTo>
                <a:lnTo>
                  <a:pt x="1629374" y="603123"/>
                </a:lnTo>
                <a:lnTo>
                  <a:pt x="1701079" y="603123"/>
                </a:lnTo>
                <a:lnTo>
                  <a:pt x="1701079" y="424196"/>
                </a:lnTo>
                <a:lnTo>
                  <a:pt x="1928577" y="424196"/>
                </a:lnTo>
                <a:lnTo>
                  <a:pt x="1937496" y="412804"/>
                </a:lnTo>
                <a:lnTo>
                  <a:pt x="1798248" y="412804"/>
                </a:lnTo>
                <a:lnTo>
                  <a:pt x="1778519" y="411003"/>
                </a:lnTo>
                <a:lnTo>
                  <a:pt x="1778199" y="411003"/>
                </a:lnTo>
                <a:lnTo>
                  <a:pt x="1759716" y="405432"/>
                </a:lnTo>
                <a:lnTo>
                  <a:pt x="1728554" y="383318"/>
                </a:lnTo>
                <a:lnTo>
                  <a:pt x="1707947" y="349476"/>
                </a:lnTo>
                <a:lnTo>
                  <a:pt x="1701079" y="306922"/>
                </a:lnTo>
                <a:lnTo>
                  <a:pt x="1702796" y="284556"/>
                </a:lnTo>
                <a:lnTo>
                  <a:pt x="1716534" y="246359"/>
                </a:lnTo>
                <a:lnTo>
                  <a:pt x="1743213" y="217626"/>
                </a:lnTo>
                <a:lnTo>
                  <a:pt x="1798248" y="201041"/>
                </a:lnTo>
                <a:lnTo>
                  <a:pt x="1937112" y="201041"/>
                </a:lnTo>
                <a:lnTo>
                  <a:pt x="1927558" y="188978"/>
                </a:lnTo>
                <a:lnTo>
                  <a:pt x="1701079" y="188978"/>
                </a:lnTo>
                <a:lnTo>
                  <a:pt x="1701079" y="144749"/>
                </a:lnTo>
                <a:close/>
              </a:path>
              <a:path w="4668520" h="603250">
                <a:moveTo>
                  <a:pt x="1928577" y="424196"/>
                </a:moveTo>
                <a:lnTo>
                  <a:pt x="1701079" y="424196"/>
                </a:lnTo>
                <a:lnTo>
                  <a:pt x="1722565" y="446771"/>
                </a:lnTo>
                <a:lnTo>
                  <a:pt x="1748156" y="462896"/>
                </a:lnTo>
                <a:lnTo>
                  <a:pt x="1777851" y="472572"/>
                </a:lnTo>
                <a:lnTo>
                  <a:pt x="1811651" y="475797"/>
                </a:lnTo>
                <a:lnTo>
                  <a:pt x="1844362" y="472865"/>
                </a:lnTo>
                <a:lnTo>
                  <a:pt x="1874141" y="464069"/>
                </a:lnTo>
                <a:lnTo>
                  <a:pt x="1900989" y="449410"/>
                </a:lnTo>
                <a:lnTo>
                  <a:pt x="1924904" y="428887"/>
                </a:lnTo>
                <a:lnTo>
                  <a:pt x="1928577" y="424196"/>
                </a:lnTo>
                <a:close/>
              </a:path>
              <a:path w="4668520" h="603250">
                <a:moveTo>
                  <a:pt x="1937112" y="201041"/>
                </a:moveTo>
                <a:lnTo>
                  <a:pt x="1798248" y="201041"/>
                </a:lnTo>
                <a:lnTo>
                  <a:pt x="1818185" y="202883"/>
                </a:lnTo>
                <a:lnTo>
                  <a:pt x="1836446" y="208412"/>
                </a:lnTo>
                <a:lnTo>
                  <a:pt x="1867943" y="230527"/>
                </a:lnTo>
                <a:lnTo>
                  <a:pt x="1889555" y="264033"/>
                </a:lnTo>
                <a:lnTo>
                  <a:pt x="1896759" y="306922"/>
                </a:lnTo>
                <a:lnTo>
                  <a:pt x="1894981" y="329288"/>
                </a:lnTo>
                <a:lnTo>
                  <a:pt x="1880550" y="368114"/>
                </a:lnTo>
                <a:lnTo>
                  <a:pt x="1853032" y="396595"/>
                </a:lnTo>
                <a:lnTo>
                  <a:pt x="1798248" y="412804"/>
                </a:lnTo>
                <a:lnTo>
                  <a:pt x="1937496" y="412804"/>
                </a:lnTo>
                <a:lnTo>
                  <a:pt x="1944841" y="403422"/>
                </a:lnTo>
                <a:lnTo>
                  <a:pt x="1959081" y="374606"/>
                </a:lnTo>
                <a:lnTo>
                  <a:pt x="1967626" y="342439"/>
                </a:lnTo>
                <a:lnTo>
                  <a:pt x="1970474" y="306922"/>
                </a:lnTo>
                <a:lnTo>
                  <a:pt x="1967626" y="271447"/>
                </a:lnTo>
                <a:lnTo>
                  <a:pt x="1959081" y="239406"/>
                </a:lnTo>
                <a:lnTo>
                  <a:pt x="1944841" y="210799"/>
                </a:lnTo>
                <a:lnTo>
                  <a:pt x="1937112" y="201041"/>
                </a:lnTo>
                <a:close/>
              </a:path>
              <a:path w="4668520" h="603250">
                <a:moveTo>
                  <a:pt x="1810981" y="138048"/>
                </a:moveTo>
                <a:lnTo>
                  <a:pt x="1777725" y="141231"/>
                </a:lnTo>
                <a:lnTo>
                  <a:pt x="1748323" y="150780"/>
                </a:lnTo>
                <a:lnTo>
                  <a:pt x="1722774" y="166696"/>
                </a:lnTo>
                <a:lnTo>
                  <a:pt x="1701079" y="188978"/>
                </a:lnTo>
                <a:lnTo>
                  <a:pt x="1927558" y="188978"/>
                </a:lnTo>
                <a:lnTo>
                  <a:pt x="1873639" y="149943"/>
                </a:lnTo>
                <a:lnTo>
                  <a:pt x="1810981" y="138048"/>
                </a:lnTo>
                <a:close/>
              </a:path>
              <a:path w="4668520" h="603250">
                <a:moveTo>
                  <a:pt x="2112715" y="144749"/>
                </a:moveTo>
                <a:lnTo>
                  <a:pt x="2041011" y="144749"/>
                </a:lnTo>
                <a:lnTo>
                  <a:pt x="2041011" y="469095"/>
                </a:lnTo>
                <a:lnTo>
                  <a:pt x="2102663" y="469095"/>
                </a:lnTo>
                <a:lnTo>
                  <a:pt x="2199929" y="351151"/>
                </a:lnTo>
                <a:lnTo>
                  <a:pt x="2112715" y="351151"/>
                </a:lnTo>
                <a:lnTo>
                  <a:pt x="2112715" y="144749"/>
                </a:lnTo>
                <a:close/>
              </a:path>
              <a:path w="4668520" h="603250">
                <a:moveTo>
                  <a:pt x="2344582" y="262693"/>
                </a:moveTo>
                <a:lnTo>
                  <a:pt x="2272878" y="262693"/>
                </a:lnTo>
                <a:lnTo>
                  <a:pt x="2272878" y="469095"/>
                </a:lnTo>
                <a:lnTo>
                  <a:pt x="2344582" y="469095"/>
                </a:lnTo>
                <a:lnTo>
                  <a:pt x="2344582" y="262693"/>
                </a:lnTo>
                <a:close/>
              </a:path>
              <a:path w="4668520" h="603250">
                <a:moveTo>
                  <a:pt x="2344582" y="144749"/>
                </a:moveTo>
                <a:lnTo>
                  <a:pt x="2282930" y="144749"/>
                </a:lnTo>
                <a:lnTo>
                  <a:pt x="2112715" y="351151"/>
                </a:lnTo>
                <a:lnTo>
                  <a:pt x="2199929" y="351151"/>
                </a:lnTo>
                <a:lnTo>
                  <a:pt x="2272878" y="262693"/>
                </a:lnTo>
                <a:lnTo>
                  <a:pt x="2344582" y="262693"/>
                </a:lnTo>
                <a:lnTo>
                  <a:pt x="2344582" y="144749"/>
                </a:lnTo>
                <a:close/>
              </a:path>
              <a:path w="4668520" h="603250">
                <a:moveTo>
                  <a:pt x="2685149" y="195679"/>
                </a:moveTo>
                <a:lnTo>
                  <a:pt x="2560278" y="195679"/>
                </a:lnTo>
                <a:lnTo>
                  <a:pt x="2574979" y="196810"/>
                </a:lnTo>
                <a:lnTo>
                  <a:pt x="2588256" y="200203"/>
                </a:lnTo>
                <a:lnTo>
                  <a:pt x="2619040" y="223364"/>
                </a:lnTo>
                <a:lnTo>
                  <a:pt x="2629862" y="261353"/>
                </a:lnTo>
                <a:lnTo>
                  <a:pt x="2629972" y="268724"/>
                </a:lnTo>
                <a:lnTo>
                  <a:pt x="2522750" y="280117"/>
                </a:lnTo>
                <a:lnTo>
                  <a:pt x="2500049" y="283719"/>
                </a:lnTo>
                <a:lnTo>
                  <a:pt x="2461181" y="298462"/>
                </a:lnTo>
                <a:lnTo>
                  <a:pt x="2431821" y="323215"/>
                </a:lnTo>
                <a:lnTo>
                  <a:pt x="2422520" y="339047"/>
                </a:lnTo>
                <a:lnTo>
                  <a:pt x="2422397" y="339256"/>
                </a:lnTo>
                <a:lnTo>
                  <a:pt x="2416743" y="357727"/>
                </a:lnTo>
                <a:lnTo>
                  <a:pt x="2414858" y="378627"/>
                </a:lnTo>
                <a:lnTo>
                  <a:pt x="2416868" y="400197"/>
                </a:lnTo>
                <a:lnTo>
                  <a:pt x="2422847" y="419170"/>
                </a:lnTo>
                <a:lnTo>
                  <a:pt x="2422900" y="419338"/>
                </a:lnTo>
                <a:lnTo>
                  <a:pt x="2447024" y="450331"/>
                </a:lnTo>
                <a:lnTo>
                  <a:pt x="2484049" y="469430"/>
                </a:lnTo>
                <a:lnTo>
                  <a:pt x="2530792" y="475797"/>
                </a:lnTo>
                <a:lnTo>
                  <a:pt x="2562623" y="473116"/>
                </a:lnTo>
                <a:lnTo>
                  <a:pt x="2590434" y="465074"/>
                </a:lnTo>
                <a:lnTo>
                  <a:pt x="2614224" y="451672"/>
                </a:lnTo>
                <a:lnTo>
                  <a:pt x="2633992" y="432908"/>
                </a:lnTo>
                <a:lnTo>
                  <a:pt x="2733173" y="432908"/>
                </a:lnTo>
                <a:lnTo>
                  <a:pt x="2733173" y="420845"/>
                </a:lnTo>
                <a:lnTo>
                  <a:pt x="2539644" y="420845"/>
                </a:lnTo>
                <a:lnTo>
                  <a:pt x="2526771" y="419170"/>
                </a:lnTo>
                <a:lnTo>
                  <a:pt x="2490751" y="397893"/>
                </a:lnTo>
                <a:lnTo>
                  <a:pt x="2485892" y="378627"/>
                </a:lnTo>
                <a:lnTo>
                  <a:pt x="2489076" y="361496"/>
                </a:lnTo>
                <a:lnTo>
                  <a:pt x="2498625" y="348303"/>
                </a:lnTo>
                <a:lnTo>
                  <a:pt x="2514541" y="339047"/>
                </a:lnTo>
                <a:lnTo>
                  <a:pt x="2536823" y="333728"/>
                </a:lnTo>
                <a:lnTo>
                  <a:pt x="2629972" y="323005"/>
                </a:lnTo>
                <a:lnTo>
                  <a:pt x="2701677" y="323005"/>
                </a:lnTo>
                <a:lnTo>
                  <a:pt x="2701677" y="261353"/>
                </a:lnTo>
                <a:lnTo>
                  <a:pt x="2699470" y="234715"/>
                </a:lnTo>
                <a:lnTo>
                  <a:pt x="2699373" y="233542"/>
                </a:lnTo>
                <a:lnTo>
                  <a:pt x="2692462" y="209082"/>
                </a:lnTo>
                <a:lnTo>
                  <a:pt x="2685149" y="195679"/>
                </a:lnTo>
                <a:close/>
              </a:path>
              <a:path w="4668520" h="603250">
                <a:moveTo>
                  <a:pt x="2733173" y="432908"/>
                </a:moveTo>
                <a:lnTo>
                  <a:pt x="2633992" y="432908"/>
                </a:lnTo>
                <a:lnTo>
                  <a:pt x="2643961" y="451672"/>
                </a:lnTo>
                <a:lnTo>
                  <a:pt x="2659123" y="465074"/>
                </a:lnTo>
                <a:lnTo>
                  <a:pt x="2679478" y="473116"/>
                </a:lnTo>
                <a:lnTo>
                  <a:pt x="2705027" y="475797"/>
                </a:lnTo>
                <a:lnTo>
                  <a:pt x="2712818" y="475587"/>
                </a:lnTo>
                <a:lnTo>
                  <a:pt x="2720105" y="474959"/>
                </a:lnTo>
                <a:lnTo>
                  <a:pt x="2726890" y="473912"/>
                </a:lnTo>
                <a:lnTo>
                  <a:pt x="2733173" y="472446"/>
                </a:lnTo>
                <a:lnTo>
                  <a:pt x="2733173" y="432908"/>
                </a:lnTo>
                <a:close/>
              </a:path>
              <a:path w="4668520" h="603250">
                <a:moveTo>
                  <a:pt x="2701677" y="323005"/>
                </a:moveTo>
                <a:lnTo>
                  <a:pt x="2629972" y="323005"/>
                </a:lnTo>
                <a:lnTo>
                  <a:pt x="2629972" y="337078"/>
                </a:lnTo>
                <a:lnTo>
                  <a:pt x="2628673" y="355130"/>
                </a:lnTo>
                <a:lnTo>
                  <a:pt x="2609198" y="396720"/>
                </a:lnTo>
                <a:lnTo>
                  <a:pt x="2569366" y="418332"/>
                </a:lnTo>
                <a:lnTo>
                  <a:pt x="2552236" y="420845"/>
                </a:lnTo>
                <a:lnTo>
                  <a:pt x="2733173" y="420845"/>
                </a:lnTo>
                <a:lnTo>
                  <a:pt x="2733173" y="414144"/>
                </a:lnTo>
                <a:lnTo>
                  <a:pt x="2720440" y="414144"/>
                </a:lnTo>
                <a:lnTo>
                  <a:pt x="2712231" y="412971"/>
                </a:lnTo>
                <a:lnTo>
                  <a:pt x="2706367" y="409453"/>
                </a:lnTo>
                <a:lnTo>
                  <a:pt x="2702849" y="403589"/>
                </a:lnTo>
                <a:lnTo>
                  <a:pt x="2701677" y="395380"/>
                </a:lnTo>
                <a:lnTo>
                  <a:pt x="2701677" y="323005"/>
                </a:lnTo>
                <a:close/>
              </a:path>
              <a:path w="4668520" h="603250">
                <a:moveTo>
                  <a:pt x="2733173" y="412134"/>
                </a:moveTo>
                <a:lnTo>
                  <a:pt x="2726918" y="413474"/>
                </a:lnTo>
                <a:lnTo>
                  <a:pt x="2722674" y="414144"/>
                </a:lnTo>
                <a:lnTo>
                  <a:pt x="2733173" y="414144"/>
                </a:lnTo>
                <a:lnTo>
                  <a:pt x="2733173" y="412134"/>
                </a:lnTo>
                <a:close/>
              </a:path>
              <a:path w="4668520" h="603250">
                <a:moveTo>
                  <a:pt x="2564298" y="138048"/>
                </a:moveTo>
                <a:lnTo>
                  <a:pt x="2516886" y="143911"/>
                </a:lnTo>
                <a:lnTo>
                  <a:pt x="2476510" y="161502"/>
                </a:lnTo>
                <a:lnTo>
                  <a:pt x="2446354" y="191156"/>
                </a:lnTo>
                <a:lnTo>
                  <a:pt x="2429601" y="233207"/>
                </a:lnTo>
                <a:lnTo>
                  <a:pt x="2493264" y="244599"/>
                </a:lnTo>
                <a:lnTo>
                  <a:pt x="2496992" y="233542"/>
                </a:lnTo>
                <a:lnTo>
                  <a:pt x="2502143" y="223825"/>
                </a:lnTo>
                <a:lnTo>
                  <a:pt x="2536655" y="198863"/>
                </a:lnTo>
                <a:lnTo>
                  <a:pt x="2560278" y="195679"/>
                </a:lnTo>
                <a:lnTo>
                  <a:pt x="2685149" y="195679"/>
                </a:lnTo>
                <a:lnTo>
                  <a:pt x="2680944" y="187973"/>
                </a:lnTo>
                <a:lnTo>
                  <a:pt x="2664819" y="170214"/>
                </a:lnTo>
                <a:lnTo>
                  <a:pt x="2644715" y="156141"/>
                </a:lnTo>
                <a:lnTo>
                  <a:pt x="2621260" y="146089"/>
                </a:lnTo>
                <a:lnTo>
                  <a:pt x="2594455" y="140058"/>
                </a:lnTo>
                <a:lnTo>
                  <a:pt x="2564298" y="138048"/>
                </a:lnTo>
                <a:close/>
              </a:path>
              <a:path w="4668520" h="603250">
                <a:moveTo>
                  <a:pt x="3132224" y="144749"/>
                </a:moveTo>
                <a:lnTo>
                  <a:pt x="2861488" y="144749"/>
                </a:lnTo>
                <a:lnTo>
                  <a:pt x="2846075" y="353162"/>
                </a:lnTo>
                <a:lnTo>
                  <a:pt x="2841091" y="378962"/>
                </a:lnTo>
                <a:lnTo>
                  <a:pt x="2830159" y="397391"/>
                </a:lnTo>
                <a:lnTo>
                  <a:pt x="2813280" y="408448"/>
                </a:lnTo>
                <a:lnTo>
                  <a:pt x="2790454" y="412134"/>
                </a:lnTo>
                <a:lnTo>
                  <a:pt x="2773030" y="412134"/>
                </a:lnTo>
                <a:lnTo>
                  <a:pt x="2773030" y="475797"/>
                </a:lnTo>
                <a:lnTo>
                  <a:pt x="2790454" y="475797"/>
                </a:lnTo>
                <a:lnTo>
                  <a:pt x="2817678" y="473870"/>
                </a:lnTo>
                <a:lnTo>
                  <a:pt x="2862577" y="458457"/>
                </a:lnTo>
                <a:lnTo>
                  <a:pt x="2894911" y="427547"/>
                </a:lnTo>
                <a:lnTo>
                  <a:pt x="2913675" y="382648"/>
                </a:lnTo>
                <a:lnTo>
                  <a:pt x="2929172" y="208412"/>
                </a:lnTo>
                <a:lnTo>
                  <a:pt x="3132224" y="208412"/>
                </a:lnTo>
                <a:lnTo>
                  <a:pt x="3132224" y="144749"/>
                </a:lnTo>
                <a:close/>
              </a:path>
              <a:path w="4668520" h="603250">
                <a:moveTo>
                  <a:pt x="3132224" y="208412"/>
                </a:moveTo>
                <a:lnTo>
                  <a:pt x="3060519" y="208412"/>
                </a:lnTo>
                <a:lnTo>
                  <a:pt x="3060519" y="469095"/>
                </a:lnTo>
                <a:lnTo>
                  <a:pt x="3132224" y="469095"/>
                </a:lnTo>
                <a:lnTo>
                  <a:pt x="3132224" y="208412"/>
                </a:lnTo>
                <a:close/>
              </a:path>
              <a:path w="4668520" h="603250">
                <a:moveTo>
                  <a:pt x="3295271" y="144749"/>
                </a:moveTo>
                <a:lnTo>
                  <a:pt x="3223566" y="144749"/>
                </a:lnTo>
                <a:lnTo>
                  <a:pt x="3223566" y="469095"/>
                </a:lnTo>
                <a:lnTo>
                  <a:pt x="3382389" y="469095"/>
                </a:lnTo>
                <a:lnTo>
                  <a:pt x="3411833" y="467169"/>
                </a:lnTo>
                <a:lnTo>
                  <a:pt x="3460418" y="451755"/>
                </a:lnTo>
                <a:lnTo>
                  <a:pt x="3495097" y="421515"/>
                </a:lnTo>
                <a:lnTo>
                  <a:pt x="3504283" y="405432"/>
                </a:lnTo>
                <a:lnTo>
                  <a:pt x="3295271" y="405432"/>
                </a:lnTo>
                <a:lnTo>
                  <a:pt x="3295271" y="298880"/>
                </a:lnTo>
                <a:lnTo>
                  <a:pt x="3502600" y="298880"/>
                </a:lnTo>
                <a:lnTo>
                  <a:pt x="3495474" y="285562"/>
                </a:lnTo>
                <a:lnTo>
                  <a:pt x="3461046" y="253688"/>
                </a:lnTo>
                <a:lnTo>
                  <a:pt x="3412126" y="237270"/>
                </a:lnTo>
                <a:lnTo>
                  <a:pt x="3382389" y="235218"/>
                </a:lnTo>
                <a:lnTo>
                  <a:pt x="3295271" y="235218"/>
                </a:lnTo>
                <a:lnTo>
                  <a:pt x="3295271" y="144749"/>
                </a:lnTo>
                <a:close/>
              </a:path>
              <a:path w="4668520" h="603250">
                <a:moveTo>
                  <a:pt x="3502600" y="298880"/>
                </a:moveTo>
                <a:lnTo>
                  <a:pt x="3385739" y="298880"/>
                </a:lnTo>
                <a:lnTo>
                  <a:pt x="3397257" y="299802"/>
                </a:lnTo>
                <a:lnTo>
                  <a:pt x="3407686" y="302566"/>
                </a:lnTo>
                <a:lnTo>
                  <a:pt x="3436837" y="330712"/>
                </a:lnTo>
                <a:lnTo>
                  <a:pt x="3440691" y="352491"/>
                </a:lnTo>
                <a:lnTo>
                  <a:pt x="3439727" y="363674"/>
                </a:lnTo>
                <a:lnTo>
                  <a:pt x="3417026" y="397139"/>
                </a:lnTo>
                <a:lnTo>
                  <a:pt x="3385739" y="405432"/>
                </a:lnTo>
                <a:lnTo>
                  <a:pt x="3504283" y="405432"/>
                </a:lnTo>
                <a:lnTo>
                  <a:pt x="3506197" y="402082"/>
                </a:lnTo>
                <a:lnTo>
                  <a:pt x="3512856" y="379967"/>
                </a:lnTo>
                <a:lnTo>
                  <a:pt x="3515076" y="355172"/>
                </a:lnTo>
                <a:lnTo>
                  <a:pt x="3512898" y="329120"/>
                </a:lnTo>
                <a:lnTo>
                  <a:pt x="3506364" y="305917"/>
                </a:lnTo>
                <a:lnTo>
                  <a:pt x="3502600" y="298880"/>
                </a:lnTo>
                <a:close/>
              </a:path>
              <a:path w="4668520" h="603250">
                <a:moveTo>
                  <a:pt x="3653899" y="144749"/>
                </a:moveTo>
                <a:lnTo>
                  <a:pt x="3582194" y="144749"/>
                </a:lnTo>
                <a:lnTo>
                  <a:pt x="3582194" y="469095"/>
                </a:lnTo>
                <a:lnTo>
                  <a:pt x="3653899" y="469095"/>
                </a:lnTo>
                <a:lnTo>
                  <a:pt x="3653899" y="339759"/>
                </a:lnTo>
                <a:lnTo>
                  <a:pt x="3881075" y="339759"/>
                </a:lnTo>
                <a:lnTo>
                  <a:pt x="3881075" y="276096"/>
                </a:lnTo>
                <a:lnTo>
                  <a:pt x="3653899" y="276096"/>
                </a:lnTo>
                <a:lnTo>
                  <a:pt x="3653899" y="144749"/>
                </a:lnTo>
                <a:close/>
              </a:path>
              <a:path w="4668520" h="603250">
                <a:moveTo>
                  <a:pt x="3881075" y="339759"/>
                </a:moveTo>
                <a:lnTo>
                  <a:pt x="3809370" y="339759"/>
                </a:lnTo>
                <a:lnTo>
                  <a:pt x="3809370" y="469095"/>
                </a:lnTo>
                <a:lnTo>
                  <a:pt x="3881075" y="469095"/>
                </a:lnTo>
                <a:lnTo>
                  <a:pt x="3881075" y="339759"/>
                </a:lnTo>
                <a:close/>
              </a:path>
              <a:path w="4668520" h="603250">
                <a:moveTo>
                  <a:pt x="3881075" y="144749"/>
                </a:moveTo>
                <a:lnTo>
                  <a:pt x="3809370" y="144749"/>
                </a:lnTo>
                <a:lnTo>
                  <a:pt x="3809370" y="276096"/>
                </a:lnTo>
                <a:lnTo>
                  <a:pt x="3881075" y="276096"/>
                </a:lnTo>
                <a:lnTo>
                  <a:pt x="3881075" y="144749"/>
                </a:lnTo>
                <a:close/>
              </a:path>
              <a:path w="4668520" h="603250">
                <a:moveTo>
                  <a:pt x="4123670" y="138048"/>
                </a:moveTo>
                <a:lnTo>
                  <a:pt x="4055651" y="149775"/>
                </a:lnTo>
                <a:lnTo>
                  <a:pt x="4000365" y="184957"/>
                </a:lnTo>
                <a:lnTo>
                  <a:pt x="3964177" y="239238"/>
                </a:lnTo>
                <a:lnTo>
                  <a:pt x="3952170" y="307592"/>
                </a:lnTo>
                <a:lnTo>
                  <a:pt x="3952115" y="308262"/>
                </a:lnTo>
                <a:lnTo>
                  <a:pt x="3955172" y="343738"/>
                </a:lnTo>
                <a:lnTo>
                  <a:pt x="3979668" y="404427"/>
                </a:lnTo>
                <a:lnTo>
                  <a:pt x="4027044" y="449787"/>
                </a:lnTo>
                <a:lnTo>
                  <a:pt x="4088362" y="472907"/>
                </a:lnTo>
                <a:lnTo>
                  <a:pt x="4123670" y="475797"/>
                </a:lnTo>
                <a:lnTo>
                  <a:pt x="4158978" y="472907"/>
                </a:lnTo>
                <a:lnTo>
                  <a:pt x="4191186" y="464237"/>
                </a:lnTo>
                <a:lnTo>
                  <a:pt x="4220295" y="449787"/>
                </a:lnTo>
                <a:lnTo>
                  <a:pt x="4246305" y="429557"/>
                </a:lnTo>
                <a:lnTo>
                  <a:pt x="4261689" y="411463"/>
                </a:lnTo>
                <a:lnTo>
                  <a:pt x="4123670" y="411463"/>
                </a:lnTo>
                <a:lnTo>
                  <a:pt x="4103440" y="409704"/>
                </a:lnTo>
                <a:lnTo>
                  <a:pt x="4053306" y="383318"/>
                </a:lnTo>
                <a:lnTo>
                  <a:pt x="4032699" y="349978"/>
                </a:lnTo>
                <a:lnTo>
                  <a:pt x="4025881" y="308262"/>
                </a:lnTo>
                <a:lnTo>
                  <a:pt x="4025830" y="307592"/>
                </a:lnTo>
                <a:lnTo>
                  <a:pt x="4032699" y="264368"/>
                </a:lnTo>
                <a:lnTo>
                  <a:pt x="4053306" y="231197"/>
                </a:lnTo>
                <a:lnTo>
                  <a:pt x="4084969" y="209585"/>
                </a:lnTo>
                <a:lnTo>
                  <a:pt x="4123670" y="202381"/>
                </a:lnTo>
                <a:lnTo>
                  <a:pt x="4261045" y="202381"/>
                </a:lnTo>
                <a:lnTo>
                  <a:pt x="4246305" y="184957"/>
                </a:lnTo>
                <a:lnTo>
                  <a:pt x="4220295" y="164434"/>
                </a:lnTo>
                <a:lnTo>
                  <a:pt x="4191186" y="149775"/>
                </a:lnTo>
                <a:lnTo>
                  <a:pt x="4158978" y="140980"/>
                </a:lnTo>
                <a:lnTo>
                  <a:pt x="4123670" y="138048"/>
                </a:lnTo>
                <a:close/>
              </a:path>
              <a:path w="4668520" h="603250">
                <a:moveTo>
                  <a:pt x="4261045" y="202381"/>
                </a:moveTo>
                <a:lnTo>
                  <a:pt x="4123670" y="202381"/>
                </a:lnTo>
                <a:lnTo>
                  <a:pt x="4143858" y="204182"/>
                </a:lnTo>
                <a:lnTo>
                  <a:pt x="4162203" y="209585"/>
                </a:lnTo>
                <a:lnTo>
                  <a:pt x="4205678" y="246526"/>
                </a:lnTo>
                <a:lnTo>
                  <a:pt x="4219751" y="284724"/>
                </a:lnTo>
                <a:lnTo>
                  <a:pt x="4221510" y="307592"/>
                </a:lnTo>
                <a:lnTo>
                  <a:pt x="4219751" y="329916"/>
                </a:lnTo>
                <a:lnTo>
                  <a:pt x="4205678" y="367779"/>
                </a:lnTo>
                <a:lnTo>
                  <a:pt x="4178453" y="395631"/>
                </a:lnTo>
                <a:lnTo>
                  <a:pt x="4123670" y="411463"/>
                </a:lnTo>
                <a:lnTo>
                  <a:pt x="4261689" y="411463"/>
                </a:lnTo>
                <a:lnTo>
                  <a:pt x="4267671" y="404427"/>
                </a:lnTo>
                <a:lnTo>
                  <a:pt x="4282995" y="375779"/>
                </a:lnTo>
                <a:lnTo>
                  <a:pt x="4292167" y="343738"/>
                </a:lnTo>
                <a:lnTo>
                  <a:pt x="4295225" y="308262"/>
                </a:lnTo>
                <a:lnTo>
                  <a:pt x="4292167" y="271907"/>
                </a:lnTo>
                <a:lnTo>
                  <a:pt x="4282995" y="239238"/>
                </a:lnTo>
                <a:lnTo>
                  <a:pt x="4267707" y="210255"/>
                </a:lnTo>
                <a:lnTo>
                  <a:pt x="4261045" y="202381"/>
                </a:lnTo>
                <a:close/>
              </a:path>
              <a:path w="4668520" h="603250">
                <a:moveTo>
                  <a:pt x="4509627" y="138048"/>
                </a:moveTo>
                <a:lnTo>
                  <a:pt x="4444623" y="149775"/>
                </a:lnTo>
                <a:lnTo>
                  <a:pt x="4391682" y="184957"/>
                </a:lnTo>
                <a:lnTo>
                  <a:pt x="4356500" y="238903"/>
                </a:lnTo>
                <a:lnTo>
                  <a:pt x="4344773" y="306922"/>
                </a:lnTo>
                <a:lnTo>
                  <a:pt x="4347705" y="342984"/>
                </a:lnTo>
                <a:lnTo>
                  <a:pt x="4371160" y="404301"/>
                </a:lnTo>
                <a:lnTo>
                  <a:pt x="4416980" y="449787"/>
                </a:lnTo>
                <a:lnTo>
                  <a:pt x="4476622" y="472907"/>
                </a:lnTo>
                <a:lnTo>
                  <a:pt x="4510967" y="475797"/>
                </a:lnTo>
                <a:lnTo>
                  <a:pt x="4536558" y="474247"/>
                </a:lnTo>
                <a:lnTo>
                  <a:pt x="4582462" y="461849"/>
                </a:lnTo>
                <a:lnTo>
                  <a:pt x="4620869" y="436887"/>
                </a:lnTo>
                <a:lnTo>
                  <a:pt x="4636681" y="418165"/>
                </a:lnTo>
                <a:lnTo>
                  <a:pt x="4510967" y="418165"/>
                </a:lnTo>
                <a:lnTo>
                  <a:pt x="4492077" y="416615"/>
                </a:lnTo>
                <a:lnTo>
                  <a:pt x="4445964" y="393370"/>
                </a:lnTo>
                <a:lnTo>
                  <a:pt x="4419828" y="344240"/>
                </a:lnTo>
                <a:lnTo>
                  <a:pt x="4416478" y="323005"/>
                </a:lnTo>
                <a:lnTo>
                  <a:pt x="4667109" y="323005"/>
                </a:lnTo>
                <a:lnTo>
                  <a:pt x="4668002" y="314964"/>
                </a:lnTo>
                <a:lnTo>
                  <a:pt x="4668449" y="307369"/>
                </a:lnTo>
                <a:lnTo>
                  <a:pt x="4668449" y="300221"/>
                </a:lnTo>
                <a:lnTo>
                  <a:pt x="4665849" y="268054"/>
                </a:lnTo>
                <a:lnTo>
                  <a:pt x="4420498" y="268054"/>
                </a:lnTo>
                <a:lnTo>
                  <a:pt x="4425818" y="251929"/>
                </a:lnTo>
                <a:lnTo>
                  <a:pt x="4453335" y="215113"/>
                </a:lnTo>
                <a:lnTo>
                  <a:pt x="4493895" y="197648"/>
                </a:lnTo>
                <a:lnTo>
                  <a:pt x="4492722" y="197648"/>
                </a:lnTo>
                <a:lnTo>
                  <a:pt x="4510297" y="196350"/>
                </a:lnTo>
                <a:lnTo>
                  <a:pt x="4634558" y="196350"/>
                </a:lnTo>
                <a:lnTo>
                  <a:pt x="4623550" y="182947"/>
                </a:lnTo>
                <a:lnTo>
                  <a:pt x="4599844" y="163303"/>
                </a:lnTo>
                <a:lnTo>
                  <a:pt x="4572955" y="149272"/>
                </a:lnTo>
                <a:lnTo>
                  <a:pt x="4543331" y="140980"/>
                </a:lnTo>
                <a:lnTo>
                  <a:pt x="4544371" y="140980"/>
                </a:lnTo>
                <a:lnTo>
                  <a:pt x="4509627" y="138048"/>
                </a:lnTo>
                <a:close/>
              </a:path>
              <a:path w="4668520" h="603250">
                <a:moveTo>
                  <a:pt x="4592053" y="359193"/>
                </a:moveTo>
                <a:lnTo>
                  <a:pt x="4574211" y="394249"/>
                </a:lnTo>
                <a:lnTo>
                  <a:pt x="4539615" y="414312"/>
                </a:lnTo>
                <a:lnTo>
                  <a:pt x="4510967" y="418165"/>
                </a:lnTo>
                <a:lnTo>
                  <a:pt x="4636681" y="418165"/>
                </a:lnTo>
                <a:lnTo>
                  <a:pt x="4647005" y="400364"/>
                </a:lnTo>
                <a:lnTo>
                  <a:pt x="4655046" y="377957"/>
                </a:lnTo>
                <a:lnTo>
                  <a:pt x="4592053" y="359193"/>
                </a:lnTo>
                <a:close/>
              </a:path>
              <a:path w="4668520" h="603250">
                <a:moveTo>
                  <a:pt x="4634558" y="196350"/>
                </a:moveTo>
                <a:lnTo>
                  <a:pt x="4510297" y="196350"/>
                </a:lnTo>
                <a:lnTo>
                  <a:pt x="4527343" y="197648"/>
                </a:lnTo>
                <a:lnTo>
                  <a:pt x="4542966" y="201543"/>
                </a:lnTo>
                <a:lnTo>
                  <a:pt x="4580787" y="227846"/>
                </a:lnTo>
                <a:lnTo>
                  <a:pt x="4598755" y="268054"/>
                </a:lnTo>
                <a:lnTo>
                  <a:pt x="4665849" y="268054"/>
                </a:lnTo>
                <a:lnTo>
                  <a:pt x="4665643" y="265499"/>
                </a:lnTo>
                <a:lnTo>
                  <a:pt x="4657224" y="234380"/>
                </a:lnTo>
                <a:lnTo>
                  <a:pt x="4643215" y="206904"/>
                </a:lnTo>
                <a:lnTo>
                  <a:pt x="4634558" y="196350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77687" y="2083783"/>
            <a:ext cx="709930" cy="1314450"/>
          </a:xfrm>
          <a:custGeom>
            <a:avLst/>
            <a:gdLst/>
            <a:ahLst/>
            <a:cxnLst/>
            <a:rect l="l" t="t" r="r" b="b"/>
            <a:pathLst>
              <a:path w="709930" h="1314450">
                <a:moveTo>
                  <a:pt x="552186" y="1093884"/>
                </a:moveTo>
                <a:lnTo>
                  <a:pt x="441337" y="1151561"/>
                </a:lnTo>
                <a:lnTo>
                  <a:pt x="696236" y="1314018"/>
                </a:lnTo>
                <a:lnTo>
                  <a:pt x="704871" y="1117105"/>
                </a:lnTo>
                <a:lnTo>
                  <a:pt x="564269" y="1117105"/>
                </a:lnTo>
                <a:lnTo>
                  <a:pt x="552186" y="1093884"/>
                </a:lnTo>
                <a:close/>
              </a:path>
              <a:path w="709930" h="1314450">
                <a:moveTo>
                  <a:pt x="598629" y="1069718"/>
                </a:moveTo>
                <a:lnTo>
                  <a:pt x="552186" y="1093884"/>
                </a:lnTo>
                <a:lnTo>
                  <a:pt x="564269" y="1117105"/>
                </a:lnTo>
                <a:lnTo>
                  <a:pt x="610712" y="1092940"/>
                </a:lnTo>
                <a:lnTo>
                  <a:pt x="598629" y="1069718"/>
                </a:lnTo>
                <a:close/>
              </a:path>
              <a:path w="709930" h="1314450">
                <a:moveTo>
                  <a:pt x="709478" y="1012040"/>
                </a:moveTo>
                <a:lnTo>
                  <a:pt x="598629" y="1069718"/>
                </a:lnTo>
                <a:lnTo>
                  <a:pt x="610712" y="1092940"/>
                </a:lnTo>
                <a:lnTo>
                  <a:pt x="564269" y="1117105"/>
                </a:lnTo>
                <a:lnTo>
                  <a:pt x="704871" y="1117105"/>
                </a:lnTo>
                <a:lnTo>
                  <a:pt x="709478" y="1012040"/>
                </a:lnTo>
                <a:close/>
              </a:path>
              <a:path w="709930" h="1314450">
                <a:moveTo>
                  <a:pt x="49321" y="14017"/>
                </a:moveTo>
                <a:lnTo>
                  <a:pt x="2878" y="38182"/>
                </a:lnTo>
                <a:lnTo>
                  <a:pt x="552186" y="1093884"/>
                </a:lnTo>
                <a:lnTo>
                  <a:pt x="598629" y="1069718"/>
                </a:lnTo>
                <a:lnTo>
                  <a:pt x="49321" y="14017"/>
                </a:lnTo>
                <a:close/>
              </a:path>
              <a:path w="709930" h="1314450">
                <a:moveTo>
                  <a:pt x="24005" y="0"/>
                </a:moveTo>
                <a:lnTo>
                  <a:pt x="14017" y="2878"/>
                </a:lnTo>
                <a:lnTo>
                  <a:pt x="5927" y="9406"/>
                </a:lnTo>
                <a:lnTo>
                  <a:pt x="1135" y="18223"/>
                </a:lnTo>
                <a:lnTo>
                  <a:pt x="0" y="28194"/>
                </a:lnTo>
                <a:lnTo>
                  <a:pt x="2878" y="38182"/>
                </a:lnTo>
                <a:lnTo>
                  <a:pt x="49321" y="14017"/>
                </a:lnTo>
                <a:lnTo>
                  <a:pt x="42793" y="5927"/>
                </a:lnTo>
                <a:lnTo>
                  <a:pt x="33976" y="1135"/>
                </a:lnTo>
                <a:lnTo>
                  <a:pt x="24005" y="0"/>
                </a:lnTo>
                <a:close/>
              </a:path>
            </a:pathLst>
          </a:custGeom>
          <a:solidFill>
            <a:srgbClr val="B0B4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4443" y="2083783"/>
            <a:ext cx="709930" cy="1314450"/>
          </a:xfrm>
          <a:custGeom>
            <a:avLst/>
            <a:gdLst/>
            <a:ahLst/>
            <a:cxnLst/>
            <a:rect l="l" t="t" r="r" b="b"/>
            <a:pathLst>
              <a:path w="709929" h="1314450">
                <a:moveTo>
                  <a:pt x="157292" y="1093884"/>
                </a:moveTo>
                <a:lnTo>
                  <a:pt x="268141" y="1151561"/>
                </a:lnTo>
                <a:lnTo>
                  <a:pt x="13242" y="1314018"/>
                </a:lnTo>
                <a:lnTo>
                  <a:pt x="4607" y="1117105"/>
                </a:lnTo>
                <a:lnTo>
                  <a:pt x="145209" y="1117105"/>
                </a:lnTo>
                <a:lnTo>
                  <a:pt x="157292" y="1093884"/>
                </a:lnTo>
                <a:close/>
              </a:path>
              <a:path w="709929" h="1314450">
                <a:moveTo>
                  <a:pt x="110849" y="1069718"/>
                </a:moveTo>
                <a:lnTo>
                  <a:pt x="157292" y="1093884"/>
                </a:lnTo>
                <a:lnTo>
                  <a:pt x="145209" y="1117105"/>
                </a:lnTo>
                <a:lnTo>
                  <a:pt x="98766" y="1092940"/>
                </a:lnTo>
                <a:lnTo>
                  <a:pt x="110849" y="1069718"/>
                </a:lnTo>
                <a:close/>
              </a:path>
              <a:path w="709929" h="1314450">
                <a:moveTo>
                  <a:pt x="0" y="1012040"/>
                </a:moveTo>
                <a:lnTo>
                  <a:pt x="110849" y="1069718"/>
                </a:lnTo>
                <a:lnTo>
                  <a:pt x="98766" y="1092940"/>
                </a:lnTo>
                <a:lnTo>
                  <a:pt x="145209" y="1117105"/>
                </a:lnTo>
                <a:lnTo>
                  <a:pt x="4607" y="1117105"/>
                </a:lnTo>
                <a:lnTo>
                  <a:pt x="0" y="1012040"/>
                </a:lnTo>
                <a:close/>
              </a:path>
              <a:path w="709929" h="1314450">
                <a:moveTo>
                  <a:pt x="660157" y="14017"/>
                </a:moveTo>
                <a:lnTo>
                  <a:pt x="706600" y="38182"/>
                </a:lnTo>
                <a:lnTo>
                  <a:pt x="157292" y="1093884"/>
                </a:lnTo>
                <a:lnTo>
                  <a:pt x="110849" y="1069718"/>
                </a:lnTo>
                <a:lnTo>
                  <a:pt x="660157" y="14017"/>
                </a:lnTo>
                <a:close/>
              </a:path>
              <a:path w="709929" h="1314450">
                <a:moveTo>
                  <a:pt x="685473" y="0"/>
                </a:moveTo>
                <a:lnTo>
                  <a:pt x="695461" y="2878"/>
                </a:lnTo>
                <a:lnTo>
                  <a:pt x="703551" y="9406"/>
                </a:lnTo>
                <a:lnTo>
                  <a:pt x="708343" y="18223"/>
                </a:lnTo>
                <a:lnTo>
                  <a:pt x="709478" y="28194"/>
                </a:lnTo>
                <a:lnTo>
                  <a:pt x="706600" y="38182"/>
                </a:lnTo>
                <a:lnTo>
                  <a:pt x="660157" y="14017"/>
                </a:lnTo>
                <a:lnTo>
                  <a:pt x="666685" y="5927"/>
                </a:lnTo>
                <a:lnTo>
                  <a:pt x="675502" y="1135"/>
                </a:lnTo>
                <a:lnTo>
                  <a:pt x="685473" y="0"/>
                </a:lnTo>
                <a:close/>
              </a:path>
            </a:pathLst>
          </a:custGeom>
          <a:solidFill>
            <a:srgbClr val="B0B4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3069" y="3635491"/>
            <a:ext cx="5392904" cy="6031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2447" y="934002"/>
            <a:ext cx="6897439" cy="6031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5528" y="4596718"/>
            <a:ext cx="2397832" cy="23978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20019" y="4596718"/>
            <a:ext cx="2397832" cy="23978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6AED75-0E75-C099-D4EF-56AD17A27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1" y="7720558"/>
            <a:ext cx="18129250" cy="30785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4C1134-D71E-7C7B-8C93-830784030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"/>
            <a:ext cx="20104100" cy="11497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2619" y="536108"/>
            <a:ext cx="11985907" cy="6031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794" y="2672170"/>
            <a:ext cx="8500716" cy="1019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1418" y="2696881"/>
            <a:ext cx="6984148" cy="10265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9245" y="4156941"/>
            <a:ext cx="5680693" cy="68793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31047" y="4156941"/>
            <a:ext cx="5685690" cy="715161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059190" y="6642561"/>
            <a:ext cx="2216785" cy="430530"/>
          </a:xfrm>
          <a:custGeom>
            <a:avLst/>
            <a:gdLst/>
            <a:ahLst/>
            <a:cxnLst/>
            <a:rect l="l" t="t" r="r" b="b"/>
            <a:pathLst>
              <a:path w="2216785" h="430529">
                <a:moveTo>
                  <a:pt x="174905" y="6701"/>
                </a:moveTo>
                <a:lnTo>
                  <a:pt x="0" y="6701"/>
                </a:lnTo>
                <a:lnTo>
                  <a:pt x="0" y="331047"/>
                </a:lnTo>
                <a:lnTo>
                  <a:pt x="174905" y="331047"/>
                </a:lnTo>
                <a:lnTo>
                  <a:pt x="224453" y="325016"/>
                </a:lnTo>
                <a:lnTo>
                  <a:pt x="259845" y="306922"/>
                </a:lnTo>
                <a:lnTo>
                  <a:pt x="281080" y="276766"/>
                </a:lnTo>
                <a:lnTo>
                  <a:pt x="281529" y="274085"/>
                </a:lnTo>
                <a:lnTo>
                  <a:pt x="68353" y="274085"/>
                </a:lnTo>
                <a:lnTo>
                  <a:pt x="68353" y="188308"/>
                </a:lnTo>
                <a:lnTo>
                  <a:pt x="277034" y="188308"/>
                </a:lnTo>
                <a:lnTo>
                  <a:pt x="275761" y="185292"/>
                </a:lnTo>
                <a:lnTo>
                  <a:pt x="260264" y="168455"/>
                </a:lnTo>
                <a:lnTo>
                  <a:pt x="238568" y="156811"/>
                </a:lnTo>
                <a:lnTo>
                  <a:pt x="255573" y="146424"/>
                </a:lnTo>
                <a:lnTo>
                  <a:pt x="267719" y="132016"/>
                </a:lnTo>
                <a:lnTo>
                  <a:pt x="268249" y="130676"/>
                </a:lnTo>
                <a:lnTo>
                  <a:pt x="68353" y="130676"/>
                </a:lnTo>
                <a:lnTo>
                  <a:pt x="68353" y="63662"/>
                </a:lnTo>
                <a:lnTo>
                  <a:pt x="273309" y="63662"/>
                </a:lnTo>
                <a:lnTo>
                  <a:pt x="270902" y="55453"/>
                </a:lnTo>
                <a:lnTo>
                  <a:pt x="236725" y="19140"/>
                </a:lnTo>
                <a:lnTo>
                  <a:pt x="198528" y="8083"/>
                </a:lnTo>
                <a:lnTo>
                  <a:pt x="174905" y="6701"/>
                </a:lnTo>
                <a:close/>
              </a:path>
              <a:path w="2216785" h="430529">
                <a:moveTo>
                  <a:pt x="277034" y="188308"/>
                </a:moveTo>
                <a:lnTo>
                  <a:pt x="171554" y="188308"/>
                </a:lnTo>
                <a:lnTo>
                  <a:pt x="192664" y="190905"/>
                </a:lnTo>
                <a:lnTo>
                  <a:pt x="207742" y="198695"/>
                </a:lnTo>
                <a:lnTo>
                  <a:pt x="216789" y="211679"/>
                </a:lnTo>
                <a:lnTo>
                  <a:pt x="219804" y="229856"/>
                </a:lnTo>
                <a:lnTo>
                  <a:pt x="216789" y="249207"/>
                </a:lnTo>
                <a:lnTo>
                  <a:pt x="207742" y="263028"/>
                </a:lnTo>
                <a:lnTo>
                  <a:pt x="192664" y="271321"/>
                </a:lnTo>
                <a:lnTo>
                  <a:pt x="171554" y="274085"/>
                </a:lnTo>
                <a:lnTo>
                  <a:pt x="281529" y="274085"/>
                </a:lnTo>
                <a:lnTo>
                  <a:pt x="288158" y="234547"/>
                </a:lnTo>
                <a:lnTo>
                  <a:pt x="285059" y="207323"/>
                </a:lnTo>
                <a:lnTo>
                  <a:pt x="277034" y="188308"/>
                </a:lnTo>
                <a:close/>
              </a:path>
              <a:path w="2216785" h="430529">
                <a:moveTo>
                  <a:pt x="273309" y="63662"/>
                </a:moveTo>
                <a:lnTo>
                  <a:pt x="170884" y="63662"/>
                </a:lnTo>
                <a:lnTo>
                  <a:pt x="187596" y="65673"/>
                </a:lnTo>
                <a:lnTo>
                  <a:pt x="199533" y="71704"/>
                </a:lnTo>
                <a:lnTo>
                  <a:pt x="206695" y="81756"/>
                </a:lnTo>
                <a:lnTo>
                  <a:pt x="209082" y="95829"/>
                </a:lnTo>
                <a:lnTo>
                  <a:pt x="206695" y="111075"/>
                </a:lnTo>
                <a:lnTo>
                  <a:pt x="199533" y="121964"/>
                </a:lnTo>
                <a:lnTo>
                  <a:pt x="187596" y="128498"/>
                </a:lnTo>
                <a:lnTo>
                  <a:pt x="170884" y="130676"/>
                </a:lnTo>
                <a:lnTo>
                  <a:pt x="268249" y="130676"/>
                </a:lnTo>
                <a:lnTo>
                  <a:pt x="275007" y="113588"/>
                </a:lnTo>
                <a:lnTo>
                  <a:pt x="277436" y="91138"/>
                </a:lnTo>
                <a:lnTo>
                  <a:pt x="275803" y="72165"/>
                </a:lnTo>
                <a:lnTo>
                  <a:pt x="273309" y="63662"/>
                </a:lnTo>
                <a:close/>
              </a:path>
              <a:path w="2216785" h="430529">
                <a:moveTo>
                  <a:pt x="436876" y="6701"/>
                </a:moveTo>
                <a:lnTo>
                  <a:pt x="365172" y="6701"/>
                </a:lnTo>
                <a:lnTo>
                  <a:pt x="365172" y="331047"/>
                </a:lnTo>
                <a:lnTo>
                  <a:pt x="426824" y="331047"/>
                </a:lnTo>
                <a:lnTo>
                  <a:pt x="524090" y="213103"/>
                </a:lnTo>
                <a:lnTo>
                  <a:pt x="436876" y="213103"/>
                </a:lnTo>
                <a:lnTo>
                  <a:pt x="436876" y="6701"/>
                </a:lnTo>
                <a:close/>
              </a:path>
              <a:path w="2216785" h="430529">
                <a:moveTo>
                  <a:pt x="668744" y="124645"/>
                </a:moveTo>
                <a:lnTo>
                  <a:pt x="597039" y="124645"/>
                </a:lnTo>
                <a:lnTo>
                  <a:pt x="597039" y="331047"/>
                </a:lnTo>
                <a:lnTo>
                  <a:pt x="668744" y="331047"/>
                </a:lnTo>
                <a:lnTo>
                  <a:pt x="668744" y="124645"/>
                </a:lnTo>
                <a:close/>
              </a:path>
              <a:path w="2216785" h="430529">
                <a:moveTo>
                  <a:pt x="668744" y="6701"/>
                </a:moveTo>
                <a:lnTo>
                  <a:pt x="607091" y="6701"/>
                </a:lnTo>
                <a:lnTo>
                  <a:pt x="436876" y="213103"/>
                </a:lnTo>
                <a:lnTo>
                  <a:pt x="524090" y="213103"/>
                </a:lnTo>
                <a:lnTo>
                  <a:pt x="597039" y="124645"/>
                </a:lnTo>
                <a:lnTo>
                  <a:pt x="668744" y="124645"/>
                </a:lnTo>
                <a:lnTo>
                  <a:pt x="668744" y="6701"/>
                </a:lnTo>
                <a:close/>
              </a:path>
              <a:path w="2216785" h="430529">
                <a:moveTo>
                  <a:pt x="1109604" y="267384"/>
                </a:moveTo>
                <a:lnTo>
                  <a:pt x="724276" y="267384"/>
                </a:lnTo>
                <a:lnTo>
                  <a:pt x="724276" y="430227"/>
                </a:lnTo>
                <a:lnTo>
                  <a:pt x="795980" y="430227"/>
                </a:lnTo>
                <a:lnTo>
                  <a:pt x="795980" y="331047"/>
                </a:lnTo>
                <a:lnTo>
                  <a:pt x="1109604" y="331047"/>
                </a:lnTo>
                <a:lnTo>
                  <a:pt x="1109604" y="267384"/>
                </a:lnTo>
                <a:close/>
              </a:path>
              <a:path w="2216785" h="430529">
                <a:moveTo>
                  <a:pt x="1109604" y="331047"/>
                </a:moveTo>
                <a:lnTo>
                  <a:pt x="1037900" y="331047"/>
                </a:lnTo>
                <a:lnTo>
                  <a:pt x="1037900" y="430227"/>
                </a:lnTo>
                <a:lnTo>
                  <a:pt x="1109604" y="430227"/>
                </a:lnTo>
                <a:lnTo>
                  <a:pt x="1109604" y="331047"/>
                </a:lnTo>
                <a:close/>
              </a:path>
              <a:path w="2216785" h="430529">
                <a:moveTo>
                  <a:pt x="1068056" y="6701"/>
                </a:moveTo>
                <a:lnTo>
                  <a:pt x="820105" y="6701"/>
                </a:lnTo>
                <a:lnTo>
                  <a:pt x="799331" y="224495"/>
                </a:lnTo>
                <a:lnTo>
                  <a:pt x="797656" y="234296"/>
                </a:lnTo>
                <a:lnTo>
                  <a:pt x="771353" y="264703"/>
                </a:lnTo>
                <a:lnTo>
                  <a:pt x="755772" y="267384"/>
                </a:lnTo>
                <a:lnTo>
                  <a:pt x="859643" y="267384"/>
                </a:lnTo>
                <a:lnTo>
                  <a:pt x="871036" y="227846"/>
                </a:lnTo>
                <a:lnTo>
                  <a:pt x="884439" y="70364"/>
                </a:lnTo>
                <a:lnTo>
                  <a:pt x="1068056" y="70364"/>
                </a:lnTo>
                <a:lnTo>
                  <a:pt x="1068056" y="6701"/>
                </a:lnTo>
                <a:close/>
              </a:path>
              <a:path w="2216785" h="430529">
                <a:moveTo>
                  <a:pt x="1068056" y="70364"/>
                </a:moveTo>
                <a:lnTo>
                  <a:pt x="996351" y="70364"/>
                </a:lnTo>
                <a:lnTo>
                  <a:pt x="996351" y="267384"/>
                </a:lnTo>
                <a:lnTo>
                  <a:pt x="1068056" y="267384"/>
                </a:lnTo>
                <a:lnTo>
                  <a:pt x="1068056" y="70364"/>
                </a:lnTo>
                <a:close/>
              </a:path>
              <a:path w="2216785" h="430529">
                <a:moveTo>
                  <a:pt x="1299803" y="0"/>
                </a:moveTo>
                <a:lnTo>
                  <a:pt x="1234800" y="11727"/>
                </a:lnTo>
                <a:lnTo>
                  <a:pt x="1181859" y="46909"/>
                </a:lnTo>
                <a:lnTo>
                  <a:pt x="1146677" y="100855"/>
                </a:lnTo>
                <a:lnTo>
                  <a:pt x="1134949" y="168874"/>
                </a:lnTo>
                <a:lnTo>
                  <a:pt x="1137881" y="204936"/>
                </a:lnTo>
                <a:lnTo>
                  <a:pt x="1161336" y="266253"/>
                </a:lnTo>
                <a:lnTo>
                  <a:pt x="1207156" y="311739"/>
                </a:lnTo>
                <a:lnTo>
                  <a:pt x="1266799" y="334858"/>
                </a:lnTo>
                <a:lnTo>
                  <a:pt x="1301143" y="337748"/>
                </a:lnTo>
                <a:lnTo>
                  <a:pt x="1326734" y="336199"/>
                </a:lnTo>
                <a:lnTo>
                  <a:pt x="1372638" y="323801"/>
                </a:lnTo>
                <a:lnTo>
                  <a:pt x="1411046" y="298839"/>
                </a:lnTo>
                <a:lnTo>
                  <a:pt x="1426857" y="280117"/>
                </a:lnTo>
                <a:lnTo>
                  <a:pt x="1301143" y="280117"/>
                </a:lnTo>
                <a:lnTo>
                  <a:pt x="1282254" y="278567"/>
                </a:lnTo>
                <a:lnTo>
                  <a:pt x="1236140" y="255322"/>
                </a:lnTo>
                <a:lnTo>
                  <a:pt x="1210005" y="206192"/>
                </a:lnTo>
                <a:lnTo>
                  <a:pt x="1206654" y="184957"/>
                </a:lnTo>
                <a:lnTo>
                  <a:pt x="1457285" y="184957"/>
                </a:lnTo>
                <a:lnTo>
                  <a:pt x="1458179" y="176916"/>
                </a:lnTo>
                <a:lnTo>
                  <a:pt x="1458625" y="169321"/>
                </a:lnTo>
                <a:lnTo>
                  <a:pt x="1458625" y="162173"/>
                </a:lnTo>
                <a:lnTo>
                  <a:pt x="1456026" y="130006"/>
                </a:lnTo>
                <a:lnTo>
                  <a:pt x="1210675" y="130006"/>
                </a:lnTo>
                <a:lnTo>
                  <a:pt x="1215994" y="113881"/>
                </a:lnTo>
                <a:lnTo>
                  <a:pt x="1243511" y="77065"/>
                </a:lnTo>
                <a:lnTo>
                  <a:pt x="1284071" y="59600"/>
                </a:lnTo>
                <a:lnTo>
                  <a:pt x="1282898" y="59600"/>
                </a:lnTo>
                <a:lnTo>
                  <a:pt x="1300473" y="58301"/>
                </a:lnTo>
                <a:lnTo>
                  <a:pt x="1424735" y="58301"/>
                </a:lnTo>
                <a:lnTo>
                  <a:pt x="1413726" y="44899"/>
                </a:lnTo>
                <a:lnTo>
                  <a:pt x="1390020" y="25255"/>
                </a:lnTo>
                <a:lnTo>
                  <a:pt x="1363131" y="11224"/>
                </a:lnTo>
                <a:lnTo>
                  <a:pt x="1333507" y="2931"/>
                </a:lnTo>
                <a:lnTo>
                  <a:pt x="1334547" y="2931"/>
                </a:lnTo>
                <a:lnTo>
                  <a:pt x="1299803" y="0"/>
                </a:lnTo>
                <a:close/>
              </a:path>
              <a:path w="2216785" h="430529">
                <a:moveTo>
                  <a:pt x="1382230" y="221145"/>
                </a:moveTo>
                <a:lnTo>
                  <a:pt x="1364387" y="256201"/>
                </a:lnTo>
                <a:lnTo>
                  <a:pt x="1329791" y="276263"/>
                </a:lnTo>
                <a:lnTo>
                  <a:pt x="1301143" y="280117"/>
                </a:lnTo>
                <a:lnTo>
                  <a:pt x="1426857" y="280117"/>
                </a:lnTo>
                <a:lnTo>
                  <a:pt x="1437181" y="262316"/>
                </a:lnTo>
                <a:lnTo>
                  <a:pt x="1445223" y="239908"/>
                </a:lnTo>
                <a:lnTo>
                  <a:pt x="1382230" y="221145"/>
                </a:lnTo>
                <a:close/>
              </a:path>
              <a:path w="2216785" h="430529">
                <a:moveTo>
                  <a:pt x="1424735" y="58301"/>
                </a:moveTo>
                <a:lnTo>
                  <a:pt x="1300473" y="58301"/>
                </a:lnTo>
                <a:lnTo>
                  <a:pt x="1317520" y="59600"/>
                </a:lnTo>
                <a:lnTo>
                  <a:pt x="1333142" y="63495"/>
                </a:lnTo>
                <a:lnTo>
                  <a:pt x="1370963" y="89798"/>
                </a:lnTo>
                <a:lnTo>
                  <a:pt x="1388931" y="130006"/>
                </a:lnTo>
                <a:lnTo>
                  <a:pt x="1456026" y="130006"/>
                </a:lnTo>
                <a:lnTo>
                  <a:pt x="1455819" y="127451"/>
                </a:lnTo>
                <a:lnTo>
                  <a:pt x="1447400" y="96332"/>
                </a:lnTo>
                <a:lnTo>
                  <a:pt x="1433391" y="68856"/>
                </a:lnTo>
                <a:lnTo>
                  <a:pt x="1424735" y="58301"/>
                </a:lnTo>
                <a:close/>
              </a:path>
              <a:path w="2216785" h="430529">
                <a:moveTo>
                  <a:pt x="1703654" y="6701"/>
                </a:moveTo>
                <a:lnTo>
                  <a:pt x="1528749" y="6701"/>
                </a:lnTo>
                <a:lnTo>
                  <a:pt x="1528749" y="331047"/>
                </a:lnTo>
                <a:lnTo>
                  <a:pt x="1703654" y="331047"/>
                </a:lnTo>
                <a:lnTo>
                  <a:pt x="1753203" y="325016"/>
                </a:lnTo>
                <a:lnTo>
                  <a:pt x="1788594" y="306922"/>
                </a:lnTo>
                <a:lnTo>
                  <a:pt x="1809829" y="276766"/>
                </a:lnTo>
                <a:lnTo>
                  <a:pt x="1810279" y="274085"/>
                </a:lnTo>
                <a:lnTo>
                  <a:pt x="1597103" y="274085"/>
                </a:lnTo>
                <a:lnTo>
                  <a:pt x="1597103" y="188308"/>
                </a:lnTo>
                <a:lnTo>
                  <a:pt x="1805783" y="188308"/>
                </a:lnTo>
                <a:lnTo>
                  <a:pt x="1804510" y="185292"/>
                </a:lnTo>
                <a:lnTo>
                  <a:pt x="1789013" y="168455"/>
                </a:lnTo>
                <a:lnTo>
                  <a:pt x="1767317" y="156811"/>
                </a:lnTo>
                <a:lnTo>
                  <a:pt x="1784322" y="146424"/>
                </a:lnTo>
                <a:lnTo>
                  <a:pt x="1796468" y="132016"/>
                </a:lnTo>
                <a:lnTo>
                  <a:pt x="1796998" y="130676"/>
                </a:lnTo>
                <a:lnTo>
                  <a:pt x="1597103" y="130676"/>
                </a:lnTo>
                <a:lnTo>
                  <a:pt x="1597103" y="63662"/>
                </a:lnTo>
                <a:lnTo>
                  <a:pt x="1802059" y="63662"/>
                </a:lnTo>
                <a:lnTo>
                  <a:pt x="1799652" y="55453"/>
                </a:lnTo>
                <a:lnTo>
                  <a:pt x="1765475" y="19140"/>
                </a:lnTo>
                <a:lnTo>
                  <a:pt x="1727277" y="8083"/>
                </a:lnTo>
                <a:lnTo>
                  <a:pt x="1703654" y="6701"/>
                </a:lnTo>
                <a:close/>
              </a:path>
              <a:path w="2216785" h="430529">
                <a:moveTo>
                  <a:pt x="1805783" y="188308"/>
                </a:moveTo>
                <a:lnTo>
                  <a:pt x="1700304" y="188308"/>
                </a:lnTo>
                <a:lnTo>
                  <a:pt x="1721413" y="190905"/>
                </a:lnTo>
                <a:lnTo>
                  <a:pt x="1736491" y="198695"/>
                </a:lnTo>
                <a:lnTo>
                  <a:pt x="1745538" y="211679"/>
                </a:lnTo>
                <a:lnTo>
                  <a:pt x="1748554" y="229856"/>
                </a:lnTo>
                <a:lnTo>
                  <a:pt x="1745538" y="249207"/>
                </a:lnTo>
                <a:lnTo>
                  <a:pt x="1736491" y="263028"/>
                </a:lnTo>
                <a:lnTo>
                  <a:pt x="1721413" y="271321"/>
                </a:lnTo>
                <a:lnTo>
                  <a:pt x="1700304" y="274085"/>
                </a:lnTo>
                <a:lnTo>
                  <a:pt x="1810279" y="274085"/>
                </a:lnTo>
                <a:lnTo>
                  <a:pt x="1816908" y="234547"/>
                </a:lnTo>
                <a:lnTo>
                  <a:pt x="1813808" y="207323"/>
                </a:lnTo>
                <a:lnTo>
                  <a:pt x="1805783" y="188308"/>
                </a:lnTo>
                <a:close/>
              </a:path>
              <a:path w="2216785" h="430529">
                <a:moveTo>
                  <a:pt x="1802059" y="63662"/>
                </a:moveTo>
                <a:lnTo>
                  <a:pt x="1699634" y="63662"/>
                </a:lnTo>
                <a:lnTo>
                  <a:pt x="1716345" y="65673"/>
                </a:lnTo>
                <a:lnTo>
                  <a:pt x="1728282" y="71704"/>
                </a:lnTo>
                <a:lnTo>
                  <a:pt x="1735444" y="81756"/>
                </a:lnTo>
                <a:lnTo>
                  <a:pt x="1737831" y="95829"/>
                </a:lnTo>
                <a:lnTo>
                  <a:pt x="1735444" y="111075"/>
                </a:lnTo>
                <a:lnTo>
                  <a:pt x="1728282" y="121964"/>
                </a:lnTo>
                <a:lnTo>
                  <a:pt x="1716345" y="128498"/>
                </a:lnTo>
                <a:lnTo>
                  <a:pt x="1699634" y="130676"/>
                </a:lnTo>
                <a:lnTo>
                  <a:pt x="1796998" y="130676"/>
                </a:lnTo>
                <a:lnTo>
                  <a:pt x="1803756" y="113588"/>
                </a:lnTo>
                <a:lnTo>
                  <a:pt x="1806185" y="91138"/>
                </a:lnTo>
                <a:lnTo>
                  <a:pt x="1804552" y="72165"/>
                </a:lnTo>
                <a:lnTo>
                  <a:pt x="1802059" y="63662"/>
                </a:lnTo>
                <a:close/>
              </a:path>
              <a:path w="2216785" h="430529">
                <a:moveTo>
                  <a:pt x="2044702" y="0"/>
                </a:moveTo>
                <a:lnTo>
                  <a:pt x="1976683" y="11727"/>
                </a:lnTo>
                <a:lnTo>
                  <a:pt x="1921396" y="46909"/>
                </a:lnTo>
                <a:lnTo>
                  <a:pt x="1885209" y="101190"/>
                </a:lnTo>
                <a:lnTo>
                  <a:pt x="1873202" y="169544"/>
                </a:lnTo>
                <a:lnTo>
                  <a:pt x="1873147" y="170214"/>
                </a:lnTo>
                <a:lnTo>
                  <a:pt x="1885377" y="237730"/>
                </a:lnTo>
                <a:lnTo>
                  <a:pt x="1922067" y="291509"/>
                </a:lnTo>
                <a:lnTo>
                  <a:pt x="1977185" y="326189"/>
                </a:lnTo>
                <a:lnTo>
                  <a:pt x="2044702" y="337748"/>
                </a:lnTo>
                <a:lnTo>
                  <a:pt x="2080010" y="334858"/>
                </a:lnTo>
                <a:lnTo>
                  <a:pt x="2112218" y="326189"/>
                </a:lnTo>
                <a:lnTo>
                  <a:pt x="2141327" y="311739"/>
                </a:lnTo>
                <a:lnTo>
                  <a:pt x="2167337" y="291509"/>
                </a:lnTo>
                <a:lnTo>
                  <a:pt x="2182721" y="273415"/>
                </a:lnTo>
                <a:lnTo>
                  <a:pt x="2044702" y="273415"/>
                </a:lnTo>
                <a:lnTo>
                  <a:pt x="2024472" y="271656"/>
                </a:lnTo>
                <a:lnTo>
                  <a:pt x="1974337" y="245270"/>
                </a:lnTo>
                <a:lnTo>
                  <a:pt x="1953731" y="211930"/>
                </a:lnTo>
                <a:lnTo>
                  <a:pt x="1946913" y="170214"/>
                </a:lnTo>
                <a:lnTo>
                  <a:pt x="1946862" y="169544"/>
                </a:lnTo>
                <a:lnTo>
                  <a:pt x="1948579" y="146676"/>
                </a:lnTo>
                <a:lnTo>
                  <a:pt x="1962317" y="108478"/>
                </a:lnTo>
                <a:lnTo>
                  <a:pt x="1989290" y="80542"/>
                </a:lnTo>
                <a:lnTo>
                  <a:pt x="2044702" y="64333"/>
                </a:lnTo>
                <a:lnTo>
                  <a:pt x="2182077" y="64333"/>
                </a:lnTo>
                <a:lnTo>
                  <a:pt x="2167337" y="46909"/>
                </a:lnTo>
                <a:lnTo>
                  <a:pt x="2141327" y="26386"/>
                </a:lnTo>
                <a:lnTo>
                  <a:pt x="2112218" y="11727"/>
                </a:lnTo>
                <a:lnTo>
                  <a:pt x="2080010" y="2931"/>
                </a:lnTo>
                <a:lnTo>
                  <a:pt x="2044702" y="0"/>
                </a:lnTo>
                <a:close/>
              </a:path>
              <a:path w="2216785" h="430529">
                <a:moveTo>
                  <a:pt x="2182077" y="64333"/>
                </a:moveTo>
                <a:lnTo>
                  <a:pt x="2044702" y="64333"/>
                </a:lnTo>
                <a:lnTo>
                  <a:pt x="2064890" y="66134"/>
                </a:lnTo>
                <a:lnTo>
                  <a:pt x="2083234" y="71537"/>
                </a:lnTo>
                <a:lnTo>
                  <a:pt x="2126710" y="108478"/>
                </a:lnTo>
                <a:lnTo>
                  <a:pt x="2140783" y="146676"/>
                </a:lnTo>
                <a:lnTo>
                  <a:pt x="2142542" y="169544"/>
                </a:lnTo>
                <a:lnTo>
                  <a:pt x="2140783" y="191868"/>
                </a:lnTo>
                <a:lnTo>
                  <a:pt x="2126710" y="229731"/>
                </a:lnTo>
                <a:lnTo>
                  <a:pt x="2099485" y="257583"/>
                </a:lnTo>
                <a:lnTo>
                  <a:pt x="2044702" y="273415"/>
                </a:lnTo>
                <a:lnTo>
                  <a:pt x="2182721" y="273415"/>
                </a:lnTo>
                <a:lnTo>
                  <a:pt x="2188704" y="266379"/>
                </a:lnTo>
                <a:lnTo>
                  <a:pt x="2204027" y="237730"/>
                </a:lnTo>
                <a:lnTo>
                  <a:pt x="2213199" y="205690"/>
                </a:lnTo>
                <a:lnTo>
                  <a:pt x="2216257" y="170214"/>
                </a:lnTo>
                <a:lnTo>
                  <a:pt x="2213199" y="133859"/>
                </a:lnTo>
                <a:lnTo>
                  <a:pt x="2204027" y="101190"/>
                </a:lnTo>
                <a:lnTo>
                  <a:pt x="2188739" y="72207"/>
                </a:lnTo>
                <a:lnTo>
                  <a:pt x="2182077" y="64333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70225" y="8192253"/>
            <a:ext cx="3021965" cy="1037590"/>
          </a:xfrm>
          <a:custGeom>
            <a:avLst/>
            <a:gdLst/>
            <a:ahLst/>
            <a:cxnLst/>
            <a:rect l="l" t="t" r="r" b="b"/>
            <a:pathLst>
              <a:path w="3021965" h="1037590">
                <a:moveTo>
                  <a:pt x="298880" y="6701"/>
                </a:moveTo>
                <a:lnTo>
                  <a:pt x="0" y="6701"/>
                </a:lnTo>
                <a:lnTo>
                  <a:pt x="0" y="331047"/>
                </a:lnTo>
                <a:lnTo>
                  <a:pt x="71704" y="331047"/>
                </a:lnTo>
                <a:lnTo>
                  <a:pt x="71704" y="70364"/>
                </a:lnTo>
                <a:lnTo>
                  <a:pt x="298880" y="70364"/>
                </a:lnTo>
                <a:lnTo>
                  <a:pt x="298880" y="6701"/>
                </a:lnTo>
                <a:close/>
              </a:path>
              <a:path w="3021965" h="1037590">
                <a:moveTo>
                  <a:pt x="298880" y="70364"/>
                </a:moveTo>
                <a:lnTo>
                  <a:pt x="227176" y="70364"/>
                </a:lnTo>
                <a:lnTo>
                  <a:pt x="227176" y="331047"/>
                </a:lnTo>
                <a:lnTo>
                  <a:pt x="298880" y="331047"/>
                </a:lnTo>
                <a:lnTo>
                  <a:pt x="298880" y="70364"/>
                </a:lnTo>
                <a:close/>
              </a:path>
              <a:path w="3021965" h="1037590">
                <a:moveTo>
                  <a:pt x="541475" y="0"/>
                </a:moveTo>
                <a:lnTo>
                  <a:pt x="473456" y="11727"/>
                </a:lnTo>
                <a:lnTo>
                  <a:pt x="418170" y="46909"/>
                </a:lnTo>
                <a:lnTo>
                  <a:pt x="381983" y="101190"/>
                </a:lnTo>
                <a:lnTo>
                  <a:pt x="369976" y="169544"/>
                </a:lnTo>
                <a:lnTo>
                  <a:pt x="369920" y="170214"/>
                </a:lnTo>
                <a:lnTo>
                  <a:pt x="382150" y="237730"/>
                </a:lnTo>
                <a:lnTo>
                  <a:pt x="418840" y="291509"/>
                </a:lnTo>
                <a:lnTo>
                  <a:pt x="473959" y="326188"/>
                </a:lnTo>
                <a:lnTo>
                  <a:pt x="541475" y="337748"/>
                </a:lnTo>
                <a:lnTo>
                  <a:pt x="576783" y="334858"/>
                </a:lnTo>
                <a:lnTo>
                  <a:pt x="608992" y="326188"/>
                </a:lnTo>
                <a:lnTo>
                  <a:pt x="638101" y="311739"/>
                </a:lnTo>
                <a:lnTo>
                  <a:pt x="664110" y="291509"/>
                </a:lnTo>
                <a:lnTo>
                  <a:pt x="679494" y="273415"/>
                </a:lnTo>
                <a:lnTo>
                  <a:pt x="541475" y="273415"/>
                </a:lnTo>
                <a:lnTo>
                  <a:pt x="521245" y="271656"/>
                </a:lnTo>
                <a:lnTo>
                  <a:pt x="471111" y="245269"/>
                </a:lnTo>
                <a:lnTo>
                  <a:pt x="450504" y="211930"/>
                </a:lnTo>
                <a:lnTo>
                  <a:pt x="443687" y="170214"/>
                </a:lnTo>
                <a:lnTo>
                  <a:pt x="443635" y="169544"/>
                </a:lnTo>
                <a:lnTo>
                  <a:pt x="445352" y="146676"/>
                </a:lnTo>
                <a:lnTo>
                  <a:pt x="459090" y="108478"/>
                </a:lnTo>
                <a:lnTo>
                  <a:pt x="486063" y="80541"/>
                </a:lnTo>
                <a:lnTo>
                  <a:pt x="541475" y="64333"/>
                </a:lnTo>
                <a:lnTo>
                  <a:pt x="678851" y="64333"/>
                </a:lnTo>
                <a:lnTo>
                  <a:pt x="664110" y="46909"/>
                </a:lnTo>
                <a:lnTo>
                  <a:pt x="638101" y="26386"/>
                </a:lnTo>
                <a:lnTo>
                  <a:pt x="608992" y="11727"/>
                </a:lnTo>
                <a:lnTo>
                  <a:pt x="576783" y="2931"/>
                </a:lnTo>
                <a:lnTo>
                  <a:pt x="541475" y="0"/>
                </a:lnTo>
                <a:close/>
              </a:path>
              <a:path w="3021965" h="1037590">
                <a:moveTo>
                  <a:pt x="678851" y="64333"/>
                </a:moveTo>
                <a:lnTo>
                  <a:pt x="541475" y="64333"/>
                </a:lnTo>
                <a:lnTo>
                  <a:pt x="561663" y="66134"/>
                </a:lnTo>
                <a:lnTo>
                  <a:pt x="580008" y="71537"/>
                </a:lnTo>
                <a:lnTo>
                  <a:pt x="623483" y="108478"/>
                </a:lnTo>
                <a:lnTo>
                  <a:pt x="637556" y="146676"/>
                </a:lnTo>
                <a:lnTo>
                  <a:pt x="639315" y="169544"/>
                </a:lnTo>
                <a:lnTo>
                  <a:pt x="637556" y="191868"/>
                </a:lnTo>
                <a:lnTo>
                  <a:pt x="623483" y="229731"/>
                </a:lnTo>
                <a:lnTo>
                  <a:pt x="596259" y="257583"/>
                </a:lnTo>
                <a:lnTo>
                  <a:pt x="541475" y="273415"/>
                </a:lnTo>
                <a:lnTo>
                  <a:pt x="679494" y="273415"/>
                </a:lnTo>
                <a:lnTo>
                  <a:pt x="685477" y="266379"/>
                </a:lnTo>
                <a:lnTo>
                  <a:pt x="700800" y="237730"/>
                </a:lnTo>
                <a:lnTo>
                  <a:pt x="709973" y="205690"/>
                </a:lnTo>
                <a:lnTo>
                  <a:pt x="713030" y="170214"/>
                </a:lnTo>
                <a:lnTo>
                  <a:pt x="709973" y="133859"/>
                </a:lnTo>
                <a:lnTo>
                  <a:pt x="700800" y="101190"/>
                </a:lnTo>
                <a:lnTo>
                  <a:pt x="685513" y="72207"/>
                </a:lnTo>
                <a:lnTo>
                  <a:pt x="678851" y="64333"/>
                </a:lnTo>
                <a:close/>
              </a:path>
              <a:path w="3021965" h="1037590">
                <a:moveTo>
                  <a:pt x="919548" y="70364"/>
                </a:moveTo>
                <a:lnTo>
                  <a:pt x="847843" y="70364"/>
                </a:lnTo>
                <a:lnTo>
                  <a:pt x="847843" y="331047"/>
                </a:lnTo>
                <a:lnTo>
                  <a:pt x="919548" y="331047"/>
                </a:lnTo>
                <a:lnTo>
                  <a:pt x="919548" y="70364"/>
                </a:lnTo>
                <a:close/>
              </a:path>
              <a:path w="3021965" h="1037590">
                <a:moveTo>
                  <a:pt x="1026099" y="6701"/>
                </a:moveTo>
                <a:lnTo>
                  <a:pt x="740621" y="6701"/>
                </a:lnTo>
                <a:lnTo>
                  <a:pt x="740621" y="70364"/>
                </a:lnTo>
                <a:lnTo>
                  <a:pt x="1026099" y="70364"/>
                </a:lnTo>
                <a:lnTo>
                  <a:pt x="1026099" y="6701"/>
                </a:lnTo>
                <a:close/>
              </a:path>
              <a:path w="3021965" h="1037590">
                <a:moveTo>
                  <a:pt x="1225355" y="0"/>
                </a:moveTo>
                <a:lnTo>
                  <a:pt x="1157336" y="11727"/>
                </a:lnTo>
                <a:lnTo>
                  <a:pt x="1102050" y="46909"/>
                </a:lnTo>
                <a:lnTo>
                  <a:pt x="1065862" y="101190"/>
                </a:lnTo>
                <a:lnTo>
                  <a:pt x="1053855" y="169544"/>
                </a:lnTo>
                <a:lnTo>
                  <a:pt x="1053800" y="170214"/>
                </a:lnTo>
                <a:lnTo>
                  <a:pt x="1066030" y="237730"/>
                </a:lnTo>
                <a:lnTo>
                  <a:pt x="1102720" y="291509"/>
                </a:lnTo>
                <a:lnTo>
                  <a:pt x="1157839" y="326188"/>
                </a:lnTo>
                <a:lnTo>
                  <a:pt x="1225355" y="337748"/>
                </a:lnTo>
                <a:lnTo>
                  <a:pt x="1260663" y="334858"/>
                </a:lnTo>
                <a:lnTo>
                  <a:pt x="1292871" y="326188"/>
                </a:lnTo>
                <a:lnTo>
                  <a:pt x="1321980" y="311739"/>
                </a:lnTo>
                <a:lnTo>
                  <a:pt x="1347990" y="291509"/>
                </a:lnTo>
                <a:lnTo>
                  <a:pt x="1363374" y="273415"/>
                </a:lnTo>
                <a:lnTo>
                  <a:pt x="1225355" y="273415"/>
                </a:lnTo>
                <a:lnTo>
                  <a:pt x="1205125" y="271656"/>
                </a:lnTo>
                <a:lnTo>
                  <a:pt x="1154991" y="245269"/>
                </a:lnTo>
                <a:lnTo>
                  <a:pt x="1134384" y="211930"/>
                </a:lnTo>
                <a:lnTo>
                  <a:pt x="1127567" y="170214"/>
                </a:lnTo>
                <a:lnTo>
                  <a:pt x="1127515" y="169544"/>
                </a:lnTo>
                <a:lnTo>
                  <a:pt x="1129232" y="146676"/>
                </a:lnTo>
                <a:lnTo>
                  <a:pt x="1142970" y="108478"/>
                </a:lnTo>
                <a:lnTo>
                  <a:pt x="1169943" y="80541"/>
                </a:lnTo>
                <a:lnTo>
                  <a:pt x="1225355" y="64333"/>
                </a:lnTo>
                <a:lnTo>
                  <a:pt x="1362731" y="64333"/>
                </a:lnTo>
                <a:lnTo>
                  <a:pt x="1347990" y="46909"/>
                </a:lnTo>
                <a:lnTo>
                  <a:pt x="1321980" y="26386"/>
                </a:lnTo>
                <a:lnTo>
                  <a:pt x="1292871" y="11727"/>
                </a:lnTo>
                <a:lnTo>
                  <a:pt x="1260663" y="2931"/>
                </a:lnTo>
                <a:lnTo>
                  <a:pt x="1225355" y="0"/>
                </a:lnTo>
                <a:close/>
              </a:path>
              <a:path w="3021965" h="1037590">
                <a:moveTo>
                  <a:pt x="1362731" y="64333"/>
                </a:moveTo>
                <a:lnTo>
                  <a:pt x="1225355" y="64333"/>
                </a:lnTo>
                <a:lnTo>
                  <a:pt x="1245543" y="66134"/>
                </a:lnTo>
                <a:lnTo>
                  <a:pt x="1263888" y="71537"/>
                </a:lnTo>
                <a:lnTo>
                  <a:pt x="1307363" y="108478"/>
                </a:lnTo>
                <a:lnTo>
                  <a:pt x="1321436" y="146676"/>
                </a:lnTo>
                <a:lnTo>
                  <a:pt x="1323195" y="169544"/>
                </a:lnTo>
                <a:lnTo>
                  <a:pt x="1321436" y="191868"/>
                </a:lnTo>
                <a:lnTo>
                  <a:pt x="1307363" y="229731"/>
                </a:lnTo>
                <a:lnTo>
                  <a:pt x="1280139" y="257583"/>
                </a:lnTo>
                <a:lnTo>
                  <a:pt x="1225355" y="273415"/>
                </a:lnTo>
                <a:lnTo>
                  <a:pt x="1363374" y="273415"/>
                </a:lnTo>
                <a:lnTo>
                  <a:pt x="1369357" y="266379"/>
                </a:lnTo>
                <a:lnTo>
                  <a:pt x="1384680" y="237730"/>
                </a:lnTo>
                <a:lnTo>
                  <a:pt x="1393852" y="205690"/>
                </a:lnTo>
                <a:lnTo>
                  <a:pt x="1396910" y="170214"/>
                </a:lnTo>
                <a:lnTo>
                  <a:pt x="1393852" y="133859"/>
                </a:lnTo>
                <a:lnTo>
                  <a:pt x="1384680" y="101190"/>
                </a:lnTo>
                <a:lnTo>
                  <a:pt x="1369392" y="72207"/>
                </a:lnTo>
                <a:lnTo>
                  <a:pt x="1362731" y="64333"/>
                </a:lnTo>
                <a:close/>
              </a:path>
              <a:path w="3021965" h="1037590">
                <a:moveTo>
                  <a:pt x="1540947" y="6701"/>
                </a:moveTo>
                <a:lnTo>
                  <a:pt x="1467232" y="6701"/>
                </a:lnTo>
                <a:lnTo>
                  <a:pt x="1467232" y="331047"/>
                </a:lnTo>
                <a:lnTo>
                  <a:pt x="1538937" y="331047"/>
                </a:lnTo>
                <a:lnTo>
                  <a:pt x="1538937" y="142739"/>
                </a:lnTo>
                <a:lnTo>
                  <a:pt x="1610910" y="142739"/>
                </a:lnTo>
                <a:lnTo>
                  <a:pt x="1540947" y="6701"/>
                </a:lnTo>
                <a:close/>
              </a:path>
              <a:path w="3021965" h="1037590">
                <a:moveTo>
                  <a:pt x="1610910" y="142739"/>
                </a:moveTo>
                <a:lnTo>
                  <a:pt x="1538937" y="142739"/>
                </a:lnTo>
                <a:lnTo>
                  <a:pt x="1636777" y="331047"/>
                </a:lnTo>
                <a:lnTo>
                  <a:pt x="1686367" y="331047"/>
                </a:lnTo>
                <a:lnTo>
                  <a:pt x="1733036" y="241249"/>
                </a:lnTo>
                <a:lnTo>
                  <a:pt x="1661572" y="241249"/>
                </a:lnTo>
                <a:lnTo>
                  <a:pt x="1610910" y="142739"/>
                </a:lnTo>
                <a:close/>
              </a:path>
              <a:path w="3021965" h="1037590">
                <a:moveTo>
                  <a:pt x="1855242" y="144079"/>
                </a:moveTo>
                <a:lnTo>
                  <a:pt x="1783537" y="144079"/>
                </a:lnTo>
                <a:lnTo>
                  <a:pt x="1783537" y="331047"/>
                </a:lnTo>
                <a:lnTo>
                  <a:pt x="1855242" y="331047"/>
                </a:lnTo>
                <a:lnTo>
                  <a:pt x="1855242" y="144079"/>
                </a:lnTo>
                <a:close/>
              </a:path>
              <a:path w="3021965" h="1037590">
                <a:moveTo>
                  <a:pt x="1855242" y="6701"/>
                </a:moveTo>
                <a:lnTo>
                  <a:pt x="1782197" y="6701"/>
                </a:lnTo>
                <a:lnTo>
                  <a:pt x="1661572" y="241249"/>
                </a:lnTo>
                <a:lnTo>
                  <a:pt x="1733036" y="241249"/>
                </a:lnTo>
                <a:lnTo>
                  <a:pt x="1783537" y="144079"/>
                </a:lnTo>
                <a:lnTo>
                  <a:pt x="1855242" y="144079"/>
                </a:lnTo>
                <a:lnTo>
                  <a:pt x="1855242" y="6701"/>
                </a:lnTo>
                <a:close/>
              </a:path>
              <a:path w="3021965" h="1037590">
                <a:moveTo>
                  <a:pt x="2246732" y="70364"/>
                </a:moveTo>
                <a:lnTo>
                  <a:pt x="2175027" y="70364"/>
                </a:lnTo>
                <a:lnTo>
                  <a:pt x="2175027" y="331047"/>
                </a:lnTo>
                <a:lnTo>
                  <a:pt x="2246732" y="331047"/>
                </a:lnTo>
                <a:lnTo>
                  <a:pt x="2246732" y="70364"/>
                </a:lnTo>
                <a:close/>
              </a:path>
              <a:path w="3021965" h="1037590">
                <a:moveTo>
                  <a:pt x="2353284" y="6701"/>
                </a:moveTo>
                <a:lnTo>
                  <a:pt x="2067806" y="6701"/>
                </a:lnTo>
                <a:lnTo>
                  <a:pt x="2067806" y="70364"/>
                </a:lnTo>
                <a:lnTo>
                  <a:pt x="2353284" y="70364"/>
                </a:lnTo>
                <a:lnTo>
                  <a:pt x="2353284" y="6701"/>
                </a:lnTo>
                <a:close/>
              </a:path>
              <a:path w="3021965" h="1037590">
                <a:moveTo>
                  <a:pt x="2443150" y="6701"/>
                </a:moveTo>
                <a:lnTo>
                  <a:pt x="2366755" y="6701"/>
                </a:lnTo>
                <a:lnTo>
                  <a:pt x="2513515" y="331047"/>
                </a:lnTo>
                <a:lnTo>
                  <a:pt x="2452532" y="465074"/>
                </a:lnTo>
                <a:lnTo>
                  <a:pt x="2520886" y="465074"/>
                </a:lnTo>
                <a:lnTo>
                  <a:pt x="2617959" y="245940"/>
                </a:lnTo>
                <a:lnTo>
                  <a:pt x="2546351" y="245940"/>
                </a:lnTo>
                <a:lnTo>
                  <a:pt x="2443150" y="6701"/>
                </a:lnTo>
                <a:close/>
              </a:path>
              <a:path w="3021965" h="1037590">
                <a:moveTo>
                  <a:pt x="2723938" y="6701"/>
                </a:moveTo>
                <a:lnTo>
                  <a:pt x="2648212" y="6701"/>
                </a:lnTo>
                <a:lnTo>
                  <a:pt x="2546351" y="245940"/>
                </a:lnTo>
                <a:lnTo>
                  <a:pt x="2617959" y="245940"/>
                </a:lnTo>
                <a:lnTo>
                  <a:pt x="2723938" y="6701"/>
                </a:lnTo>
                <a:close/>
              </a:path>
              <a:path w="3021965" h="1037590">
                <a:moveTo>
                  <a:pt x="2914906" y="70364"/>
                </a:moveTo>
                <a:lnTo>
                  <a:pt x="2843201" y="70364"/>
                </a:lnTo>
                <a:lnTo>
                  <a:pt x="2843201" y="331047"/>
                </a:lnTo>
                <a:lnTo>
                  <a:pt x="2914906" y="331047"/>
                </a:lnTo>
                <a:lnTo>
                  <a:pt x="2914906" y="70364"/>
                </a:lnTo>
                <a:close/>
              </a:path>
              <a:path w="3021965" h="1037590">
                <a:moveTo>
                  <a:pt x="3021457" y="6701"/>
                </a:moveTo>
                <a:lnTo>
                  <a:pt x="2735979" y="6701"/>
                </a:lnTo>
                <a:lnTo>
                  <a:pt x="2735979" y="70364"/>
                </a:lnTo>
                <a:lnTo>
                  <a:pt x="3021457" y="70364"/>
                </a:lnTo>
                <a:lnTo>
                  <a:pt x="3021457" y="6701"/>
                </a:lnTo>
                <a:close/>
              </a:path>
              <a:path w="3021965" h="1037590">
                <a:moveTo>
                  <a:pt x="569854" y="614012"/>
                </a:moveTo>
                <a:lnTo>
                  <a:pt x="394948" y="614012"/>
                </a:lnTo>
                <a:lnTo>
                  <a:pt x="394948" y="938358"/>
                </a:lnTo>
                <a:lnTo>
                  <a:pt x="569854" y="938358"/>
                </a:lnTo>
                <a:lnTo>
                  <a:pt x="619402" y="932327"/>
                </a:lnTo>
                <a:lnTo>
                  <a:pt x="654794" y="914233"/>
                </a:lnTo>
                <a:lnTo>
                  <a:pt x="676029" y="884077"/>
                </a:lnTo>
                <a:lnTo>
                  <a:pt x="676478" y="881397"/>
                </a:lnTo>
                <a:lnTo>
                  <a:pt x="463302" y="881397"/>
                </a:lnTo>
                <a:lnTo>
                  <a:pt x="463302" y="795619"/>
                </a:lnTo>
                <a:lnTo>
                  <a:pt x="671982" y="795619"/>
                </a:lnTo>
                <a:lnTo>
                  <a:pt x="670710" y="792604"/>
                </a:lnTo>
                <a:lnTo>
                  <a:pt x="655213" y="775766"/>
                </a:lnTo>
                <a:lnTo>
                  <a:pt x="633517" y="764123"/>
                </a:lnTo>
                <a:lnTo>
                  <a:pt x="650522" y="753736"/>
                </a:lnTo>
                <a:lnTo>
                  <a:pt x="662668" y="739328"/>
                </a:lnTo>
                <a:lnTo>
                  <a:pt x="663198" y="737987"/>
                </a:lnTo>
                <a:lnTo>
                  <a:pt x="463302" y="737987"/>
                </a:lnTo>
                <a:lnTo>
                  <a:pt x="463302" y="670974"/>
                </a:lnTo>
                <a:lnTo>
                  <a:pt x="668258" y="670974"/>
                </a:lnTo>
                <a:lnTo>
                  <a:pt x="665851" y="662765"/>
                </a:lnTo>
                <a:lnTo>
                  <a:pt x="631674" y="626452"/>
                </a:lnTo>
                <a:lnTo>
                  <a:pt x="593476" y="615394"/>
                </a:lnTo>
                <a:lnTo>
                  <a:pt x="569854" y="614012"/>
                </a:lnTo>
                <a:close/>
              </a:path>
              <a:path w="3021965" h="1037590">
                <a:moveTo>
                  <a:pt x="671982" y="795619"/>
                </a:moveTo>
                <a:lnTo>
                  <a:pt x="566503" y="795619"/>
                </a:lnTo>
                <a:lnTo>
                  <a:pt x="587612" y="798216"/>
                </a:lnTo>
                <a:lnTo>
                  <a:pt x="602691" y="806006"/>
                </a:lnTo>
                <a:lnTo>
                  <a:pt x="611737" y="818990"/>
                </a:lnTo>
                <a:lnTo>
                  <a:pt x="614753" y="837168"/>
                </a:lnTo>
                <a:lnTo>
                  <a:pt x="611737" y="856518"/>
                </a:lnTo>
                <a:lnTo>
                  <a:pt x="602691" y="870339"/>
                </a:lnTo>
                <a:lnTo>
                  <a:pt x="587612" y="878632"/>
                </a:lnTo>
                <a:lnTo>
                  <a:pt x="566503" y="881397"/>
                </a:lnTo>
                <a:lnTo>
                  <a:pt x="676478" y="881397"/>
                </a:lnTo>
                <a:lnTo>
                  <a:pt x="683107" y="841859"/>
                </a:lnTo>
                <a:lnTo>
                  <a:pt x="680008" y="814634"/>
                </a:lnTo>
                <a:lnTo>
                  <a:pt x="671982" y="795619"/>
                </a:lnTo>
                <a:close/>
              </a:path>
              <a:path w="3021965" h="1037590">
                <a:moveTo>
                  <a:pt x="668258" y="670974"/>
                </a:moveTo>
                <a:lnTo>
                  <a:pt x="565833" y="670974"/>
                </a:lnTo>
                <a:lnTo>
                  <a:pt x="582545" y="672984"/>
                </a:lnTo>
                <a:lnTo>
                  <a:pt x="594481" y="679015"/>
                </a:lnTo>
                <a:lnTo>
                  <a:pt x="601644" y="689067"/>
                </a:lnTo>
                <a:lnTo>
                  <a:pt x="604031" y="703140"/>
                </a:lnTo>
                <a:lnTo>
                  <a:pt x="601644" y="718386"/>
                </a:lnTo>
                <a:lnTo>
                  <a:pt x="594481" y="729276"/>
                </a:lnTo>
                <a:lnTo>
                  <a:pt x="582545" y="735810"/>
                </a:lnTo>
                <a:lnTo>
                  <a:pt x="565833" y="737987"/>
                </a:lnTo>
                <a:lnTo>
                  <a:pt x="663198" y="737987"/>
                </a:lnTo>
                <a:lnTo>
                  <a:pt x="669956" y="720899"/>
                </a:lnTo>
                <a:lnTo>
                  <a:pt x="672385" y="698449"/>
                </a:lnTo>
                <a:lnTo>
                  <a:pt x="670751" y="679476"/>
                </a:lnTo>
                <a:lnTo>
                  <a:pt x="668258" y="670974"/>
                </a:lnTo>
                <a:close/>
              </a:path>
              <a:path w="3021965" h="1037590">
                <a:moveTo>
                  <a:pt x="831825" y="614012"/>
                </a:moveTo>
                <a:lnTo>
                  <a:pt x="760120" y="614012"/>
                </a:lnTo>
                <a:lnTo>
                  <a:pt x="760120" y="938358"/>
                </a:lnTo>
                <a:lnTo>
                  <a:pt x="821773" y="938358"/>
                </a:lnTo>
                <a:lnTo>
                  <a:pt x="919038" y="820414"/>
                </a:lnTo>
                <a:lnTo>
                  <a:pt x="831825" y="820414"/>
                </a:lnTo>
                <a:lnTo>
                  <a:pt x="831825" y="614012"/>
                </a:lnTo>
                <a:close/>
              </a:path>
              <a:path w="3021965" h="1037590">
                <a:moveTo>
                  <a:pt x="1063692" y="731956"/>
                </a:moveTo>
                <a:lnTo>
                  <a:pt x="991988" y="731956"/>
                </a:lnTo>
                <a:lnTo>
                  <a:pt x="991988" y="938358"/>
                </a:lnTo>
                <a:lnTo>
                  <a:pt x="1063692" y="938358"/>
                </a:lnTo>
                <a:lnTo>
                  <a:pt x="1063692" y="731956"/>
                </a:lnTo>
                <a:close/>
              </a:path>
              <a:path w="3021965" h="1037590">
                <a:moveTo>
                  <a:pt x="1063692" y="614012"/>
                </a:moveTo>
                <a:lnTo>
                  <a:pt x="1002040" y="614012"/>
                </a:lnTo>
                <a:lnTo>
                  <a:pt x="831825" y="820414"/>
                </a:lnTo>
                <a:lnTo>
                  <a:pt x="919038" y="820414"/>
                </a:lnTo>
                <a:lnTo>
                  <a:pt x="991988" y="731956"/>
                </a:lnTo>
                <a:lnTo>
                  <a:pt x="1063692" y="731956"/>
                </a:lnTo>
                <a:lnTo>
                  <a:pt x="1063692" y="614012"/>
                </a:lnTo>
                <a:close/>
              </a:path>
              <a:path w="3021965" h="1037590">
                <a:moveTo>
                  <a:pt x="1504553" y="874695"/>
                </a:moveTo>
                <a:lnTo>
                  <a:pt x="1119225" y="874695"/>
                </a:lnTo>
                <a:lnTo>
                  <a:pt x="1119225" y="1037539"/>
                </a:lnTo>
                <a:lnTo>
                  <a:pt x="1190929" y="1037539"/>
                </a:lnTo>
                <a:lnTo>
                  <a:pt x="1190929" y="938358"/>
                </a:lnTo>
                <a:lnTo>
                  <a:pt x="1504553" y="938358"/>
                </a:lnTo>
                <a:lnTo>
                  <a:pt x="1504553" y="874695"/>
                </a:lnTo>
                <a:close/>
              </a:path>
              <a:path w="3021965" h="1037590">
                <a:moveTo>
                  <a:pt x="1504553" y="938358"/>
                </a:moveTo>
                <a:lnTo>
                  <a:pt x="1432849" y="938358"/>
                </a:lnTo>
                <a:lnTo>
                  <a:pt x="1432849" y="1037539"/>
                </a:lnTo>
                <a:lnTo>
                  <a:pt x="1504553" y="1037539"/>
                </a:lnTo>
                <a:lnTo>
                  <a:pt x="1504553" y="938358"/>
                </a:lnTo>
                <a:close/>
              </a:path>
              <a:path w="3021965" h="1037590">
                <a:moveTo>
                  <a:pt x="1463005" y="614012"/>
                </a:moveTo>
                <a:lnTo>
                  <a:pt x="1215054" y="614012"/>
                </a:lnTo>
                <a:lnTo>
                  <a:pt x="1194280" y="831807"/>
                </a:lnTo>
                <a:lnTo>
                  <a:pt x="1192605" y="841607"/>
                </a:lnTo>
                <a:lnTo>
                  <a:pt x="1166302" y="872015"/>
                </a:lnTo>
                <a:lnTo>
                  <a:pt x="1150721" y="874695"/>
                </a:lnTo>
                <a:lnTo>
                  <a:pt x="1254592" y="874695"/>
                </a:lnTo>
                <a:lnTo>
                  <a:pt x="1265985" y="835157"/>
                </a:lnTo>
                <a:lnTo>
                  <a:pt x="1279387" y="677675"/>
                </a:lnTo>
                <a:lnTo>
                  <a:pt x="1463005" y="677675"/>
                </a:lnTo>
                <a:lnTo>
                  <a:pt x="1463005" y="614012"/>
                </a:lnTo>
                <a:close/>
              </a:path>
              <a:path w="3021965" h="1037590">
                <a:moveTo>
                  <a:pt x="1463005" y="677675"/>
                </a:moveTo>
                <a:lnTo>
                  <a:pt x="1391300" y="677675"/>
                </a:lnTo>
                <a:lnTo>
                  <a:pt x="1391300" y="874695"/>
                </a:lnTo>
                <a:lnTo>
                  <a:pt x="1463005" y="874695"/>
                </a:lnTo>
                <a:lnTo>
                  <a:pt x="1463005" y="677675"/>
                </a:lnTo>
                <a:close/>
              </a:path>
              <a:path w="3021965" h="1037590">
                <a:moveTo>
                  <a:pt x="1694752" y="607311"/>
                </a:moveTo>
                <a:lnTo>
                  <a:pt x="1629748" y="619038"/>
                </a:lnTo>
                <a:lnTo>
                  <a:pt x="1576808" y="654220"/>
                </a:lnTo>
                <a:lnTo>
                  <a:pt x="1541625" y="708166"/>
                </a:lnTo>
                <a:lnTo>
                  <a:pt x="1529898" y="776185"/>
                </a:lnTo>
                <a:lnTo>
                  <a:pt x="1532830" y="812247"/>
                </a:lnTo>
                <a:lnTo>
                  <a:pt x="1556285" y="873565"/>
                </a:lnTo>
                <a:lnTo>
                  <a:pt x="1602105" y="919050"/>
                </a:lnTo>
                <a:lnTo>
                  <a:pt x="1661747" y="942170"/>
                </a:lnTo>
                <a:lnTo>
                  <a:pt x="1696092" y="945060"/>
                </a:lnTo>
                <a:lnTo>
                  <a:pt x="1721683" y="943510"/>
                </a:lnTo>
                <a:lnTo>
                  <a:pt x="1767587" y="931113"/>
                </a:lnTo>
                <a:lnTo>
                  <a:pt x="1805994" y="906150"/>
                </a:lnTo>
                <a:lnTo>
                  <a:pt x="1821806" y="887428"/>
                </a:lnTo>
                <a:lnTo>
                  <a:pt x="1696092" y="887428"/>
                </a:lnTo>
                <a:lnTo>
                  <a:pt x="1677202" y="885878"/>
                </a:lnTo>
                <a:lnTo>
                  <a:pt x="1631089" y="862633"/>
                </a:lnTo>
                <a:lnTo>
                  <a:pt x="1604953" y="813503"/>
                </a:lnTo>
                <a:lnTo>
                  <a:pt x="1601603" y="792269"/>
                </a:lnTo>
                <a:lnTo>
                  <a:pt x="1852234" y="792269"/>
                </a:lnTo>
                <a:lnTo>
                  <a:pt x="1853127" y="784227"/>
                </a:lnTo>
                <a:lnTo>
                  <a:pt x="1853574" y="776632"/>
                </a:lnTo>
                <a:lnTo>
                  <a:pt x="1853574" y="769484"/>
                </a:lnTo>
                <a:lnTo>
                  <a:pt x="1850974" y="737317"/>
                </a:lnTo>
                <a:lnTo>
                  <a:pt x="1605623" y="737317"/>
                </a:lnTo>
                <a:lnTo>
                  <a:pt x="1610943" y="721192"/>
                </a:lnTo>
                <a:lnTo>
                  <a:pt x="1638460" y="684377"/>
                </a:lnTo>
                <a:lnTo>
                  <a:pt x="1679020" y="666911"/>
                </a:lnTo>
                <a:lnTo>
                  <a:pt x="1677847" y="666911"/>
                </a:lnTo>
                <a:lnTo>
                  <a:pt x="1695422" y="665613"/>
                </a:lnTo>
                <a:lnTo>
                  <a:pt x="1819683" y="665613"/>
                </a:lnTo>
                <a:lnTo>
                  <a:pt x="1808675" y="652210"/>
                </a:lnTo>
                <a:lnTo>
                  <a:pt x="1784969" y="632567"/>
                </a:lnTo>
                <a:lnTo>
                  <a:pt x="1758080" y="618536"/>
                </a:lnTo>
                <a:lnTo>
                  <a:pt x="1728456" y="610243"/>
                </a:lnTo>
                <a:lnTo>
                  <a:pt x="1729496" y="610243"/>
                </a:lnTo>
                <a:lnTo>
                  <a:pt x="1694752" y="607311"/>
                </a:lnTo>
                <a:close/>
              </a:path>
              <a:path w="3021965" h="1037590">
                <a:moveTo>
                  <a:pt x="1777178" y="828456"/>
                </a:moveTo>
                <a:lnTo>
                  <a:pt x="1759336" y="863512"/>
                </a:lnTo>
                <a:lnTo>
                  <a:pt x="1724740" y="883575"/>
                </a:lnTo>
                <a:lnTo>
                  <a:pt x="1696092" y="887428"/>
                </a:lnTo>
                <a:lnTo>
                  <a:pt x="1821806" y="887428"/>
                </a:lnTo>
                <a:lnTo>
                  <a:pt x="1832130" y="869627"/>
                </a:lnTo>
                <a:lnTo>
                  <a:pt x="1840171" y="847220"/>
                </a:lnTo>
                <a:lnTo>
                  <a:pt x="1777178" y="828456"/>
                </a:lnTo>
                <a:close/>
              </a:path>
              <a:path w="3021965" h="1037590">
                <a:moveTo>
                  <a:pt x="1819683" y="665613"/>
                </a:moveTo>
                <a:lnTo>
                  <a:pt x="1695422" y="665613"/>
                </a:lnTo>
                <a:lnTo>
                  <a:pt x="1712468" y="666911"/>
                </a:lnTo>
                <a:lnTo>
                  <a:pt x="1728091" y="670806"/>
                </a:lnTo>
                <a:lnTo>
                  <a:pt x="1765912" y="697109"/>
                </a:lnTo>
                <a:lnTo>
                  <a:pt x="1783880" y="737317"/>
                </a:lnTo>
                <a:lnTo>
                  <a:pt x="1850974" y="737317"/>
                </a:lnTo>
                <a:lnTo>
                  <a:pt x="1850768" y="734762"/>
                </a:lnTo>
                <a:lnTo>
                  <a:pt x="1842349" y="703643"/>
                </a:lnTo>
                <a:lnTo>
                  <a:pt x="1828340" y="676167"/>
                </a:lnTo>
                <a:lnTo>
                  <a:pt x="1819683" y="665613"/>
                </a:lnTo>
                <a:close/>
              </a:path>
              <a:path w="3021965" h="1037590">
                <a:moveTo>
                  <a:pt x="2098603" y="614012"/>
                </a:moveTo>
                <a:lnTo>
                  <a:pt x="1923697" y="614012"/>
                </a:lnTo>
                <a:lnTo>
                  <a:pt x="1923697" y="938358"/>
                </a:lnTo>
                <a:lnTo>
                  <a:pt x="2098603" y="938358"/>
                </a:lnTo>
                <a:lnTo>
                  <a:pt x="2148151" y="932327"/>
                </a:lnTo>
                <a:lnTo>
                  <a:pt x="2183543" y="914233"/>
                </a:lnTo>
                <a:lnTo>
                  <a:pt x="2204778" y="884077"/>
                </a:lnTo>
                <a:lnTo>
                  <a:pt x="2205227" y="881397"/>
                </a:lnTo>
                <a:lnTo>
                  <a:pt x="1992051" y="881397"/>
                </a:lnTo>
                <a:lnTo>
                  <a:pt x="1992051" y="795619"/>
                </a:lnTo>
                <a:lnTo>
                  <a:pt x="2200732" y="795619"/>
                </a:lnTo>
                <a:lnTo>
                  <a:pt x="2199459" y="792604"/>
                </a:lnTo>
                <a:lnTo>
                  <a:pt x="2183962" y="775766"/>
                </a:lnTo>
                <a:lnTo>
                  <a:pt x="2162266" y="764123"/>
                </a:lnTo>
                <a:lnTo>
                  <a:pt x="2179271" y="753736"/>
                </a:lnTo>
                <a:lnTo>
                  <a:pt x="2191417" y="739328"/>
                </a:lnTo>
                <a:lnTo>
                  <a:pt x="2191947" y="737987"/>
                </a:lnTo>
                <a:lnTo>
                  <a:pt x="1992051" y="737987"/>
                </a:lnTo>
                <a:lnTo>
                  <a:pt x="1992051" y="670974"/>
                </a:lnTo>
                <a:lnTo>
                  <a:pt x="2197007" y="670974"/>
                </a:lnTo>
                <a:lnTo>
                  <a:pt x="2194600" y="662765"/>
                </a:lnTo>
                <a:lnTo>
                  <a:pt x="2160423" y="626452"/>
                </a:lnTo>
                <a:lnTo>
                  <a:pt x="2122225" y="615394"/>
                </a:lnTo>
                <a:lnTo>
                  <a:pt x="2098603" y="614012"/>
                </a:lnTo>
                <a:close/>
              </a:path>
              <a:path w="3021965" h="1037590">
                <a:moveTo>
                  <a:pt x="2200732" y="795619"/>
                </a:moveTo>
                <a:lnTo>
                  <a:pt x="2095252" y="795619"/>
                </a:lnTo>
                <a:lnTo>
                  <a:pt x="2116362" y="798216"/>
                </a:lnTo>
                <a:lnTo>
                  <a:pt x="2131440" y="806006"/>
                </a:lnTo>
                <a:lnTo>
                  <a:pt x="2140487" y="818990"/>
                </a:lnTo>
                <a:lnTo>
                  <a:pt x="2143502" y="837168"/>
                </a:lnTo>
                <a:lnTo>
                  <a:pt x="2140487" y="856518"/>
                </a:lnTo>
                <a:lnTo>
                  <a:pt x="2131440" y="870339"/>
                </a:lnTo>
                <a:lnTo>
                  <a:pt x="2116362" y="878632"/>
                </a:lnTo>
                <a:lnTo>
                  <a:pt x="2095252" y="881397"/>
                </a:lnTo>
                <a:lnTo>
                  <a:pt x="2205227" y="881397"/>
                </a:lnTo>
                <a:lnTo>
                  <a:pt x="2211856" y="841859"/>
                </a:lnTo>
                <a:lnTo>
                  <a:pt x="2208757" y="814634"/>
                </a:lnTo>
                <a:lnTo>
                  <a:pt x="2200732" y="795619"/>
                </a:lnTo>
                <a:close/>
              </a:path>
              <a:path w="3021965" h="1037590">
                <a:moveTo>
                  <a:pt x="2197007" y="670974"/>
                </a:moveTo>
                <a:lnTo>
                  <a:pt x="2094582" y="670974"/>
                </a:lnTo>
                <a:lnTo>
                  <a:pt x="2111294" y="672984"/>
                </a:lnTo>
                <a:lnTo>
                  <a:pt x="2123231" y="679015"/>
                </a:lnTo>
                <a:lnTo>
                  <a:pt x="2130393" y="689067"/>
                </a:lnTo>
                <a:lnTo>
                  <a:pt x="2132780" y="703140"/>
                </a:lnTo>
                <a:lnTo>
                  <a:pt x="2130393" y="718386"/>
                </a:lnTo>
                <a:lnTo>
                  <a:pt x="2123231" y="729276"/>
                </a:lnTo>
                <a:lnTo>
                  <a:pt x="2111294" y="735810"/>
                </a:lnTo>
                <a:lnTo>
                  <a:pt x="2094582" y="737987"/>
                </a:lnTo>
                <a:lnTo>
                  <a:pt x="2191947" y="737987"/>
                </a:lnTo>
                <a:lnTo>
                  <a:pt x="2198705" y="720899"/>
                </a:lnTo>
                <a:lnTo>
                  <a:pt x="2201134" y="698449"/>
                </a:lnTo>
                <a:lnTo>
                  <a:pt x="2199501" y="679476"/>
                </a:lnTo>
                <a:lnTo>
                  <a:pt x="2197007" y="670974"/>
                </a:lnTo>
                <a:close/>
              </a:path>
              <a:path w="3021965" h="1037590">
                <a:moveTo>
                  <a:pt x="2439651" y="607311"/>
                </a:moveTo>
                <a:lnTo>
                  <a:pt x="2371632" y="619038"/>
                </a:lnTo>
                <a:lnTo>
                  <a:pt x="2316345" y="654220"/>
                </a:lnTo>
                <a:lnTo>
                  <a:pt x="2280158" y="708501"/>
                </a:lnTo>
                <a:lnTo>
                  <a:pt x="2268151" y="776855"/>
                </a:lnTo>
                <a:lnTo>
                  <a:pt x="2268096" y="777526"/>
                </a:lnTo>
                <a:lnTo>
                  <a:pt x="2280326" y="845042"/>
                </a:lnTo>
                <a:lnTo>
                  <a:pt x="2317015" y="898820"/>
                </a:lnTo>
                <a:lnTo>
                  <a:pt x="2372134" y="933500"/>
                </a:lnTo>
                <a:lnTo>
                  <a:pt x="2439651" y="945060"/>
                </a:lnTo>
                <a:lnTo>
                  <a:pt x="2474958" y="942170"/>
                </a:lnTo>
                <a:lnTo>
                  <a:pt x="2507167" y="933500"/>
                </a:lnTo>
                <a:lnTo>
                  <a:pt x="2536276" y="919050"/>
                </a:lnTo>
                <a:lnTo>
                  <a:pt x="2562285" y="898820"/>
                </a:lnTo>
                <a:lnTo>
                  <a:pt x="2577669" y="880727"/>
                </a:lnTo>
                <a:lnTo>
                  <a:pt x="2439651" y="880727"/>
                </a:lnTo>
                <a:lnTo>
                  <a:pt x="2419421" y="878967"/>
                </a:lnTo>
                <a:lnTo>
                  <a:pt x="2369286" y="852581"/>
                </a:lnTo>
                <a:lnTo>
                  <a:pt x="2348679" y="819242"/>
                </a:lnTo>
                <a:lnTo>
                  <a:pt x="2341862" y="777526"/>
                </a:lnTo>
                <a:lnTo>
                  <a:pt x="2341810" y="776855"/>
                </a:lnTo>
                <a:lnTo>
                  <a:pt x="2348679" y="733632"/>
                </a:lnTo>
                <a:lnTo>
                  <a:pt x="2369286" y="700460"/>
                </a:lnTo>
                <a:lnTo>
                  <a:pt x="2400950" y="678848"/>
                </a:lnTo>
                <a:lnTo>
                  <a:pt x="2439651" y="671644"/>
                </a:lnTo>
                <a:lnTo>
                  <a:pt x="2577026" y="671644"/>
                </a:lnTo>
                <a:lnTo>
                  <a:pt x="2562285" y="654220"/>
                </a:lnTo>
                <a:lnTo>
                  <a:pt x="2536276" y="633697"/>
                </a:lnTo>
                <a:lnTo>
                  <a:pt x="2507167" y="619038"/>
                </a:lnTo>
                <a:lnTo>
                  <a:pt x="2474958" y="610243"/>
                </a:lnTo>
                <a:lnTo>
                  <a:pt x="2439651" y="607311"/>
                </a:lnTo>
                <a:close/>
              </a:path>
              <a:path w="3021965" h="1037590">
                <a:moveTo>
                  <a:pt x="2577026" y="671644"/>
                </a:moveTo>
                <a:lnTo>
                  <a:pt x="2439651" y="671644"/>
                </a:lnTo>
                <a:lnTo>
                  <a:pt x="2459838" y="673445"/>
                </a:lnTo>
                <a:lnTo>
                  <a:pt x="2478183" y="678848"/>
                </a:lnTo>
                <a:lnTo>
                  <a:pt x="2521658" y="715789"/>
                </a:lnTo>
                <a:lnTo>
                  <a:pt x="2535731" y="753987"/>
                </a:lnTo>
                <a:lnTo>
                  <a:pt x="2537490" y="776855"/>
                </a:lnTo>
                <a:lnTo>
                  <a:pt x="2535731" y="799179"/>
                </a:lnTo>
                <a:lnTo>
                  <a:pt x="2521658" y="837042"/>
                </a:lnTo>
                <a:lnTo>
                  <a:pt x="2494434" y="864895"/>
                </a:lnTo>
                <a:lnTo>
                  <a:pt x="2439651" y="880727"/>
                </a:lnTo>
                <a:lnTo>
                  <a:pt x="2577669" y="880727"/>
                </a:lnTo>
                <a:lnTo>
                  <a:pt x="2583652" y="873690"/>
                </a:lnTo>
                <a:lnTo>
                  <a:pt x="2598975" y="845042"/>
                </a:lnTo>
                <a:lnTo>
                  <a:pt x="2608148" y="813001"/>
                </a:lnTo>
                <a:lnTo>
                  <a:pt x="2611205" y="777526"/>
                </a:lnTo>
                <a:lnTo>
                  <a:pt x="2608148" y="741171"/>
                </a:lnTo>
                <a:lnTo>
                  <a:pt x="2598975" y="708501"/>
                </a:lnTo>
                <a:lnTo>
                  <a:pt x="2583688" y="679518"/>
                </a:lnTo>
                <a:lnTo>
                  <a:pt x="2577026" y="671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AC6302-2DDD-B34A-A989-D90CC5A08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50" y="0"/>
            <a:ext cx="20509089" cy="11536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9972" y="520696"/>
            <a:ext cx="13623380" cy="6185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70050" y="2391778"/>
            <a:ext cx="7104380" cy="1346200"/>
          </a:xfrm>
          <a:custGeom>
            <a:avLst/>
            <a:gdLst/>
            <a:ahLst/>
            <a:cxnLst/>
            <a:rect l="l" t="t" r="r" b="b"/>
            <a:pathLst>
              <a:path w="7104380" h="1346200">
                <a:moveTo>
                  <a:pt x="9511" y="1308167"/>
                </a:moveTo>
                <a:lnTo>
                  <a:pt x="2862" y="1308167"/>
                </a:lnTo>
                <a:lnTo>
                  <a:pt x="0" y="1320800"/>
                </a:lnTo>
                <a:lnTo>
                  <a:pt x="937" y="1333500"/>
                </a:lnTo>
                <a:lnTo>
                  <a:pt x="5807" y="1346200"/>
                </a:lnTo>
                <a:lnTo>
                  <a:pt x="42398" y="1346200"/>
                </a:lnTo>
                <a:lnTo>
                  <a:pt x="41693" y="1345105"/>
                </a:lnTo>
                <a:lnTo>
                  <a:pt x="9511" y="1308167"/>
                </a:lnTo>
                <a:close/>
              </a:path>
              <a:path w="7104380" h="1346200">
                <a:moveTo>
                  <a:pt x="41693" y="1345105"/>
                </a:moveTo>
                <a:lnTo>
                  <a:pt x="42398" y="1346200"/>
                </a:lnTo>
                <a:lnTo>
                  <a:pt x="42647" y="1346200"/>
                </a:lnTo>
                <a:lnTo>
                  <a:pt x="41693" y="1345105"/>
                </a:lnTo>
                <a:close/>
              </a:path>
              <a:path w="7104380" h="1346200">
                <a:moveTo>
                  <a:pt x="2380232" y="215900"/>
                </a:moveTo>
                <a:lnTo>
                  <a:pt x="2175283" y="215900"/>
                </a:lnTo>
                <a:lnTo>
                  <a:pt x="2118267" y="241300"/>
                </a:lnTo>
                <a:lnTo>
                  <a:pt x="2005954" y="266700"/>
                </a:lnTo>
                <a:lnTo>
                  <a:pt x="1950672" y="292100"/>
                </a:lnTo>
                <a:lnTo>
                  <a:pt x="1895986" y="304800"/>
                </a:lnTo>
                <a:lnTo>
                  <a:pt x="1841902" y="330200"/>
                </a:lnTo>
                <a:lnTo>
                  <a:pt x="1788430" y="342900"/>
                </a:lnTo>
                <a:lnTo>
                  <a:pt x="1735576" y="368300"/>
                </a:lnTo>
                <a:lnTo>
                  <a:pt x="1683351" y="381000"/>
                </a:lnTo>
                <a:lnTo>
                  <a:pt x="1631762" y="406400"/>
                </a:lnTo>
                <a:lnTo>
                  <a:pt x="1580817" y="419100"/>
                </a:lnTo>
                <a:lnTo>
                  <a:pt x="1480893" y="469900"/>
                </a:lnTo>
                <a:lnTo>
                  <a:pt x="1431930" y="482600"/>
                </a:lnTo>
                <a:lnTo>
                  <a:pt x="1336045" y="533400"/>
                </a:lnTo>
                <a:lnTo>
                  <a:pt x="1289139" y="546100"/>
                </a:lnTo>
                <a:lnTo>
                  <a:pt x="1197443" y="596900"/>
                </a:lnTo>
                <a:lnTo>
                  <a:pt x="1152668" y="609600"/>
                </a:lnTo>
                <a:lnTo>
                  <a:pt x="1065308" y="660400"/>
                </a:lnTo>
                <a:lnTo>
                  <a:pt x="1022740" y="673100"/>
                </a:lnTo>
                <a:lnTo>
                  <a:pt x="980923" y="698500"/>
                </a:lnTo>
                <a:lnTo>
                  <a:pt x="939866" y="723900"/>
                </a:lnTo>
                <a:lnTo>
                  <a:pt x="899577" y="736600"/>
                </a:lnTo>
                <a:lnTo>
                  <a:pt x="860065" y="762000"/>
                </a:lnTo>
                <a:lnTo>
                  <a:pt x="821338" y="787400"/>
                </a:lnTo>
                <a:lnTo>
                  <a:pt x="783404" y="800100"/>
                </a:lnTo>
                <a:lnTo>
                  <a:pt x="746271" y="825500"/>
                </a:lnTo>
                <a:lnTo>
                  <a:pt x="709948" y="838200"/>
                </a:lnTo>
                <a:lnTo>
                  <a:pt x="674443" y="863600"/>
                </a:lnTo>
                <a:lnTo>
                  <a:pt x="639764" y="889000"/>
                </a:lnTo>
                <a:lnTo>
                  <a:pt x="605920" y="901700"/>
                </a:lnTo>
                <a:lnTo>
                  <a:pt x="550311" y="939800"/>
                </a:lnTo>
                <a:lnTo>
                  <a:pt x="497172" y="965200"/>
                </a:lnTo>
                <a:lnTo>
                  <a:pt x="446546" y="1003300"/>
                </a:lnTo>
                <a:lnTo>
                  <a:pt x="398473" y="1028700"/>
                </a:lnTo>
                <a:lnTo>
                  <a:pt x="352992" y="1066800"/>
                </a:lnTo>
                <a:lnTo>
                  <a:pt x="310145" y="1092200"/>
                </a:lnTo>
                <a:lnTo>
                  <a:pt x="269973" y="1117600"/>
                </a:lnTo>
                <a:lnTo>
                  <a:pt x="232515" y="1143000"/>
                </a:lnTo>
                <a:lnTo>
                  <a:pt x="197813" y="1168400"/>
                </a:lnTo>
                <a:lnTo>
                  <a:pt x="165907" y="1193800"/>
                </a:lnTo>
                <a:lnTo>
                  <a:pt x="130015" y="1219200"/>
                </a:lnTo>
                <a:lnTo>
                  <a:pt x="98631" y="1231900"/>
                </a:lnTo>
                <a:lnTo>
                  <a:pt x="71837" y="1257300"/>
                </a:lnTo>
                <a:lnTo>
                  <a:pt x="49710" y="1270000"/>
                </a:lnTo>
                <a:lnTo>
                  <a:pt x="40421" y="1282700"/>
                </a:lnTo>
                <a:lnTo>
                  <a:pt x="32329" y="1282700"/>
                </a:lnTo>
                <a:lnTo>
                  <a:pt x="25442" y="1295400"/>
                </a:lnTo>
                <a:lnTo>
                  <a:pt x="16400" y="1295400"/>
                </a:lnTo>
                <a:lnTo>
                  <a:pt x="9511" y="1308167"/>
                </a:lnTo>
                <a:lnTo>
                  <a:pt x="11620" y="1308167"/>
                </a:lnTo>
                <a:lnTo>
                  <a:pt x="26049" y="1320800"/>
                </a:lnTo>
                <a:lnTo>
                  <a:pt x="41693" y="1345105"/>
                </a:lnTo>
                <a:lnTo>
                  <a:pt x="42647" y="1346200"/>
                </a:lnTo>
                <a:lnTo>
                  <a:pt x="49078" y="1346200"/>
                </a:lnTo>
                <a:lnTo>
                  <a:pt x="57850" y="1333500"/>
                </a:lnTo>
                <a:lnTo>
                  <a:pt x="64570" y="1333500"/>
                </a:lnTo>
                <a:lnTo>
                  <a:pt x="72494" y="1320800"/>
                </a:lnTo>
                <a:lnTo>
                  <a:pt x="81611" y="1320800"/>
                </a:lnTo>
                <a:lnTo>
                  <a:pt x="103385" y="1295400"/>
                </a:lnTo>
                <a:lnTo>
                  <a:pt x="129814" y="1282700"/>
                </a:lnTo>
                <a:lnTo>
                  <a:pt x="160818" y="1257300"/>
                </a:lnTo>
                <a:lnTo>
                  <a:pt x="196317" y="1231900"/>
                </a:lnTo>
                <a:lnTo>
                  <a:pt x="227901" y="1206500"/>
                </a:lnTo>
                <a:lnTo>
                  <a:pt x="262269" y="1181100"/>
                </a:lnTo>
                <a:lnTo>
                  <a:pt x="299381" y="1155700"/>
                </a:lnTo>
                <a:lnTo>
                  <a:pt x="339197" y="1130300"/>
                </a:lnTo>
                <a:lnTo>
                  <a:pt x="381675" y="1104900"/>
                </a:lnTo>
                <a:lnTo>
                  <a:pt x="426776" y="1079500"/>
                </a:lnTo>
                <a:lnTo>
                  <a:pt x="474458" y="1041400"/>
                </a:lnTo>
                <a:lnTo>
                  <a:pt x="524682" y="1016000"/>
                </a:lnTo>
                <a:lnTo>
                  <a:pt x="577406" y="977900"/>
                </a:lnTo>
                <a:lnTo>
                  <a:pt x="632591" y="952500"/>
                </a:lnTo>
                <a:lnTo>
                  <a:pt x="666190" y="927100"/>
                </a:lnTo>
                <a:lnTo>
                  <a:pt x="700617" y="914400"/>
                </a:lnTo>
                <a:lnTo>
                  <a:pt x="735863" y="889000"/>
                </a:lnTo>
                <a:lnTo>
                  <a:pt x="771919" y="863600"/>
                </a:lnTo>
                <a:lnTo>
                  <a:pt x="808778" y="850900"/>
                </a:lnTo>
                <a:lnTo>
                  <a:pt x="846432" y="825500"/>
                </a:lnTo>
                <a:lnTo>
                  <a:pt x="884871" y="800100"/>
                </a:lnTo>
                <a:lnTo>
                  <a:pt x="924089" y="787400"/>
                </a:lnTo>
                <a:lnTo>
                  <a:pt x="964076" y="762000"/>
                </a:lnTo>
                <a:lnTo>
                  <a:pt x="1004825" y="749300"/>
                </a:lnTo>
                <a:lnTo>
                  <a:pt x="1046326" y="723900"/>
                </a:lnTo>
                <a:lnTo>
                  <a:pt x="1088573" y="698500"/>
                </a:lnTo>
                <a:lnTo>
                  <a:pt x="1131556" y="685800"/>
                </a:lnTo>
                <a:lnTo>
                  <a:pt x="1219699" y="635000"/>
                </a:lnTo>
                <a:lnTo>
                  <a:pt x="1264843" y="622300"/>
                </a:lnTo>
                <a:lnTo>
                  <a:pt x="1357232" y="571500"/>
                </a:lnTo>
                <a:lnTo>
                  <a:pt x="1404462" y="558800"/>
                </a:lnTo>
                <a:lnTo>
                  <a:pt x="1500951" y="508000"/>
                </a:lnTo>
                <a:lnTo>
                  <a:pt x="1550192" y="495300"/>
                </a:lnTo>
                <a:lnTo>
                  <a:pt x="1600089" y="469900"/>
                </a:lnTo>
                <a:lnTo>
                  <a:pt x="1650631" y="457200"/>
                </a:lnTo>
                <a:lnTo>
                  <a:pt x="1701810" y="431800"/>
                </a:lnTo>
                <a:lnTo>
                  <a:pt x="1753620" y="419100"/>
                </a:lnTo>
                <a:lnTo>
                  <a:pt x="1806050" y="393700"/>
                </a:lnTo>
                <a:lnTo>
                  <a:pt x="1859094" y="381000"/>
                </a:lnTo>
                <a:lnTo>
                  <a:pt x="1912742" y="355600"/>
                </a:lnTo>
                <a:lnTo>
                  <a:pt x="1966987" y="342900"/>
                </a:lnTo>
                <a:lnTo>
                  <a:pt x="2021819" y="317500"/>
                </a:lnTo>
                <a:lnTo>
                  <a:pt x="2133217" y="292100"/>
                </a:lnTo>
                <a:lnTo>
                  <a:pt x="2189765" y="266700"/>
                </a:lnTo>
                <a:lnTo>
                  <a:pt x="2227385" y="266700"/>
                </a:lnTo>
                <a:lnTo>
                  <a:pt x="2380232" y="215900"/>
                </a:lnTo>
                <a:close/>
              </a:path>
              <a:path w="7104380" h="1346200">
                <a:moveTo>
                  <a:pt x="6886759" y="1179820"/>
                </a:moveTo>
                <a:lnTo>
                  <a:pt x="6805768" y="1282700"/>
                </a:lnTo>
                <a:lnTo>
                  <a:pt x="7104368" y="1320800"/>
                </a:lnTo>
                <a:lnTo>
                  <a:pt x="7054987" y="1193800"/>
                </a:lnTo>
                <a:lnTo>
                  <a:pt x="6905068" y="1193800"/>
                </a:lnTo>
                <a:lnTo>
                  <a:pt x="6886759" y="1179820"/>
                </a:lnTo>
                <a:close/>
              </a:path>
              <a:path w="7104380" h="1346200">
                <a:moveTo>
                  <a:pt x="6917574" y="1140676"/>
                </a:moveTo>
                <a:lnTo>
                  <a:pt x="6886759" y="1179820"/>
                </a:lnTo>
                <a:lnTo>
                  <a:pt x="6905068" y="1193800"/>
                </a:lnTo>
                <a:lnTo>
                  <a:pt x="6937246" y="1155700"/>
                </a:lnTo>
                <a:lnTo>
                  <a:pt x="6917574" y="1140676"/>
                </a:lnTo>
                <a:close/>
              </a:path>
              <a:path w="7104380" h="1346200">
                <a:moveTo>
                  <a:pt x="6995729" y="1041400"/>
                </a:moveTo>
                <a:lnTo>
                  <a:pt x="6917574" y="1140676"/>
                </a:lnTo>
                <a:lnTo>
                  <a:pt x="6937246" y="1155700"/>
                </a:lnTo>
                <a:lnTo>
                  <a:pt x="6905068" y="1193800"/>
                </a:lnTo>
                <a:lnTo>
                  <a:pt x="7054987" y="1193800"/>
                </a:lnTo>
                <a:lnTo>
                  <a:pt x="6995729" y="1041400"/>
                </a:lnTo>
                <a:close/>
              </a:path>
              <a:path w="7104380" h="1346200">
                <a:moveTo>
                  <a:pt x="4630560" y="76200"/>
                </a:moveTo>
                <a:lnTo>
                  <a:pt x="4271076" y="76200"/>
                </a:lnTo>
                <a:lnTo>
                  <a:pt x="4317649" y="88900"/>
                </a:lnTo>
                <a:lnTo>
                  <a:pt x="4364347" y="88900"/>
                </a:lnTo>
                <a:lnTo>
                  <a:pt x="4411166" y="101600"/>
                </a:lnTo>
                <a:lnTo>
                  <a:pt x="4458105" y="101600"/>
                </a:lnTo>
                <a:lnTo>
                  <a:pt x="4552330" y="127000"/>
                </a:lnTo>
                <a:lnTo>
                  <a:pt x="4599612" y="127000"/>
                </a:lnTo>
                <a:lnTo>
                  <a:pt x="4694504" y="152400"/>
                </a:lnTo>
                <a:lnTo>
                  <a:pt x="4742108" y="152400"/>
                </a:lnTo>
                <a:lnTo>
                  <a:pt x="5174891" y="266700"/>
                </a:lnTo>
                <a:lnTo>
                  <a:pt x="5223417" y="292100"/>
                </a:lnTo>
                <a:lnTo>
                  <a:pt x="5320705" y="317500"/>
                </a:lnTo>
                <a:lnTo>
                  <a:pt x="5369462" y="342900"/>
                </a:lnTo>
                <a:lnTo>
                  <a:pt x="5418291" y="355600"/>
                </a:lnTo>
                <a:lnTo>
                  <a:pt x="5467190" y="381000"/>
                </a:lnTo>
                <a:lnTo>
                  <a:pt x="5516157" y="393700"/>
                </a:lnTo>
                <a:lnTo>
                  <a:pt x="5565188" y="419100"/>
                </a:lnTo>
                <a:lnTo>
                  <a:pt x="5614283" y="431800"/>
                </a:lnTo>
                <a:lnTo>
                  <a:pt x="5712650" y="482600"/>
                </a:lnTo>
                <a:lnTo>
                  <a:pt x="5761919" y="495300"/>
                </a:lnTo>
                <a:lnTo>
                  <a:pt x="6207456" y="723900"/>
                </a:lnTo>
                <a:lnTo>
                  <a:pt x="6257153" y="762000"/>
                </a:lnTo>
                <a:lnTo>
                  <a:pt x="6356633" y="812800"/>
                </a:lnTo>
                <a:lnTo>
                  <a:pt x="6406412" y="850900"/>
                </a:lnTo>
                <a:lnTo>
                  <a:pt x="6456214" y="876300"/>
                </a:lnTo>
                <a:lnTo>
                  <a:pt x="6506036" y="914400"/>
                </a:lnTo>
                <a:lnTo>
                  <a:pt x="6555877" y="939800"/>
                </a:lnTo>
                <a:lnTo>
                  <a:pt x="6755372" y="1092200"/>
                </a:lnTo>
                <a:lnTo>
                  <a:pt x="6805268" y="1117600"/>
                </a:lnTo>
                <a:lnTo>
                  <a:pt x="6886759" y="1179820"/>
                </a:lnTo>
                <a:lnTo>
                  <a:pt x="6917574" y="1140676"/>
                </a:lnTo>
                <a:lnTo>
                  <a:pt x="6737686" y="1003300"/>
                </a:lnTo>
                <a:lnTo>
                  <a:pt x="6687809" y="977900"/>
                </a:lnTo>
                <a:lnTo>
                  <a:pt x="6588086" y="901700"/>
                </a:lnTo>
                <a:lnTo>
                  <a:pt x="6538245" y="876300"/>
                </a:lnTo>
                <a:lnTo>
                  <a:pt x="6488421" y="838200"/>
                </a:lnTo>
                <a:lnTo>
                  <a:pt x="6438616" y="812800"/>
                </a:lnTo>
                <a:lnTo>
                  <a:pt x="6388833" y="774700"/>
                </a:lnTo>
                <a:lnTo>
                  <a:pt x="6339073" y="749300"/>
                </a:lnTo>
                <a:lnTo>
                  <a:pt x="6289339" y="711200"/>
                </a:lnTo>
                <a:lnTo>
                  <a:pt x="6090712" y="609600"/>
                </a:lnTo>
                <a:lnTo>
                  <a:pt x="6041143" y="571500"/>
                </a:lnTo>
                <a:lnTo>
                  <a:pt x="5942129" y="520700"/>
                </a:lnTo>
                <a:lnTo>
                  <a:pt x="5892688" y="508000"/>
                </a:lnTo>
                <a:lnTo>
                  <a:pt x="5695418" y="406400"/>
                </a:lnTo>
                <a:lnTo>
                  <a:pt x="5646235" y="393700"/>
                </a:lnTo>
                <a:lnTo>
                  <a:pt x="5597111" y="368300"/>
                </a:lnTo>
                <a:lnTo>
                  <a:pt x="5548049" y="355600"/>
                </a:lnTo>
                <a:lnTo>
                  <a:pt x="5499050" y="330200"/>
                </a:lnTo>
                <a:lnTo>
                  <a:pt x="5450116" y="317500"/>
                </a:lnTo>
                <a:lnTo>
                  <a:pt x="5401251" y="292100"/>
                </a:lnTo>
                <a:lnTo>
                  <a:pt x="5352455" y="279400"/>
                </a:lnTo>
                <a:lnTo>
                  <a:pt x="5303733" y="254000"/>
                </a:lnTo>
                <a:lnTo>
                  <a:pt x="5109617" y="203200"/>
                </a:lnTo>
                <a:lnTo>
                  <a:pt x="5061293" y="177800"/>
                </a:lnTo>
                <a:lnTo>
                  <a:pt x="4916851" y="139700"/>
                </a:lnTo>
                <a:lnTo>
                  <a:pt x="4868888" y="139700"/>
                </a:lnTo>
                <a:lnTo>
                  <a:pt x="4630560" y="76200"/>
                </a:lnTo>
                <a:close/>
              </a:path>
              <a:path w="7104380" h="1346200">
                <a:moveTo>
                  <a:pt x="2943160" y="101600"/>
                </a:moveTo>
                <a:lnTo>
                  <a:pt x="2641710" y="101600"/>
                </a:lnTo>
                <a:lnTo>
                  <a:pt x="2561738" y="127000"/>
                </a:lnTo>
                <a:lnTo>
                  <a:pt x="2522076" y="127000"/>
                </a:lnTo>
                <a:lnTo>
                  <a:pt x="2404418" y="165100"/>
                </a:lnTo>
                <a:lnTo>
                  <a:pt x="2365649" y="165100"/>
                </a:lnTo>
                <a:lnTo>
                  <a:pt x="2212884" y="215900"/>
                </a:lnTo>
                <a:lnTo>
                  <a:pt x="2419024" y="215900"/>
                </a:lnTo>
                <a:lnTo>
                  <a:pt x="2536755" y="177800"/>
                </a:lnTo>
                <a:lnTo>
                  <a:pt x="2576443" y="177800"/>
                </a:lnTo>
                <a:lnTo>
                  <a:pt x="2656470" y="152400"/>
                </a:lnTo>
                <a:lnTo>
                  <a:pt x="2696804" y="152400"/>
                </a:lnTo>
                <a:lnTo>
                  <a:pt x="2737350" y="139700"/>
                </a:lnTo>
                <a:lnTo>
                  <a:pt x="2778104" y="139700"/>
                </a:lnTo>
                <a:lnTo>
                  <a:pt x="2860229" y="114300"/>
                </a:lnTo>
                <a:lnTo>
                  <a:pt x="2901595" y="114300"/>
                </a:lnTo>
                <a:lnTo>
                  <a:pt x="2943160" y="101600"/>
                </a:lnTo>
                <a:close/>
              </a:path>
              <a:path w="7104380" h="1346200">
                <a:moveTo>
                  <a:pt x="3069027" y="88900"/>
                </a:moveTo>
                <a:lnTo>
                  <a:pt x="2722533" y="88900"/>
                </a:lnTo>
                <a:lnTo>
                  <a:pt x="2682016" y="101600"/>
                </a:lnTo>
                <a:lnTo>
                  <a:pt x="3026878" y="101600"/>
                </a:lnTo>
                <a:lnTo>
                  <a:pt x="3069027" y="88900"/>
                </a:lnTo>
                <a:close/>
              </a:path>
              <a:path w="7104380" h="1346200">
                <a:moveTo>
                  <a:pt x="3282570" y="63500"/>
                </a:moveTo>
                <a:lnTo>
                  <a:pt x="2845321" y="63500"/>
                </a:lnTo>
                <a:lnTo>
                  <a:pt x="2763257" y="88900"/>
                </a:lnTo>
                <a:lnTo>
                  <a:pt x="3111365" y="88900"/>
                </a:lnTo>
                <a:lnTo>
                  <a:pt x="3153891" y="76200"/>
                </a:lnTo>
                <a:lnTo>
                  <a:pt x="3239496" y="76200"/>
                </a:lnTo>
                <a:lnTo>
                  <a:pt x="3282570" y="63500"/>
                </a:lnTo>
                <a:close/>
              </a:path>
              <a:path w="7104380" h="1346200">
                <a:moveTo>
                  <a:pt x="4535966" y="63500"/>
                </a:moveTo>
                <a:lnTo>
                  <a:pt x="4132122" y="63500"/>
                </a:lnTo>
                <a:lnTo>
                  <a:pt x="4178309" y="76200"/>
                </a:lnTo>
                <a:lnTo>
                  <a:pt x="4583208" y="76200"/>
                </a:lnTo>
                <a:lnTo>
                  <a:pt x="4535966" y="63500"/>
                </a:lnTo>
                <a:close/>
              </a:path>
              <a:path w="7104380" h="1346200">
                <a:moveTo>
                  <a:pt x="3456623" y="50800"/>
                </a:moveTo>
                <a:lnTo>
                  <a:pt x="2928188" y="50800"/>
                </a:lnTo>
                <a:lnTo>
                  <a:pt x="2886655" y="63500"/>
                </a:lnTo>
                <a:lnTo>
                  <a:pt x="3412851" y="63500"/>
                </a:lnTo>
                <a:lnTo>
                  <a:pt x="3456623" y="50800"/>
                </a:lnTo>
                <a:close/>
              </a:path>
              <a:path w="7104380" h="1346200">
                <a:moveTo>
                  <a:pt x="4394923" y="38100"/>
                </a:moveTo>
                <a:lnTo>
                  <a:pt x="3053954" y="38100"/>
                </a:lnTo>
                <a:lnTo>
                  <a:pt x="3011840" y="50800"/>
                </a:lnTo>
                <a:lnTo>
                  <a:pt x="3948727" y="50800"/>
                </a:lnTo>
                <a:lnTo>
                  <a:pt x="3994368" y="63500"/>
                </a:lnTo>
                <a:lnTo>
                  <a:pt x="4488836" y="63500"/>
                </a:lnTo>
                <a:lnTo>
                  <a:pt x="4394923" y="38100"/>
                </a:lnTo>
                <a:close/>
              </a:path>
              <a:path w="7104380" h="1346200">
                <a:moveTo>
                  <a:pt x="4254955" y="25400"/>
                </a:moveTo>
                <a:lnTo>
                  <a:pt x="3138749" y="25400"/>
                </a:lnTo>
                <a:lnTo>
                  <a:pt x="3096258" y="38100"/>
                </a:lnTo>
                <a:lnTo>
                  <a:pt x="4301488" y="38100"/>
                </a:lnTo>
                <a:lnTo>
                  <a:pt x="4254955" y="25400"/>
                </a:lnTo>
                <a:close/>
              </a:path>
              <a:path w="7104380" h="1346200">
                <a:moveTo>
                  <a:pt x="4162270" y="12700"/>
                </a:moveTo>
                <a:lnTo>
                  <a:pt x="3267319" y="12700"/>
                </a:lnTo>
                <a:lnTo>
                  <a:pt x="3224282" y="25400"/>
                </a:lnTo>
                <a:lnTo>
                  <a:pt x="4208548" y="25400"/>
                </a:lnTo>
                <a:lnTo>
                  <a:pt x="4162270" y="12700"/>
                </a:lnTo>
                <a:close/>
              </a:path>
              <a:path w="7104380" h="1346200">
                <a:moveTo>
                  <a:pt x="3978492" y="0"/>
                </a:moveTo>
                <a:lnTo>
                  <a:pt x="3441223" y="0"/>
                </a:lnTo>
                <a:lnTo>
                  <a:pt x="3397489" y="12700"/>
                </a:lnTo>
                <a:lnTo>
                  <a:pt x="4024232" y="12700"/>
                </a:lnTo>
                <a:lnTo>
                  <a:pt x="3978492" y="0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5842" y="4156941"/>
            <a:ext cx="8345295" cy="4512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4579" y="9078898"/>
            <a:ext cx="8292700" cy="9242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4870" y="2774784"/>
            <a:ext cx="5601923" cy="69945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0853" y="529407"/>
            <a:ext cx="9442880" cy="609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8439" y="3298329"/>
            <a:ext cx="8754398" cy="1692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6634" y="1709853"/>
            <a:ext cx="12835317" cy="1364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195148-5C1C-EBE0-2459-7B2F34858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5214502"/>
            <a:ext cx="8586299" cy="57369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1CD29B-74CA-9AC2-144D-9B0BE2652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9650" y="5214502"/>
            <a:ext cx="8665602" cy="5736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454" y="532088"/>
            <a:ext cx="13178661" cy="6071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455" y="3511083"/>
            <a:ext cx="8167290" cy="21151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8386" y="6968551"/>
            <a:ext cx="5936992" cy="389516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108450" y="5873196"/>
            <a:ext cx="241935" cy="848360"/>
          </a:xfrm>
          <a:custGeom>
            <a:avLst/>
            <a:gdLst/>
            <a:ahLst/>
            <a:cxnLst/>
            <a:rect l="l" t="t" r="r" b="b"/>
            <a:pathLst>
              <a:path w="241935" h="848359">
                <a:moveTo>
                  <a:pt x="99965" y="638724"/>
                </a:moveTo>
                <a:lnTo>
                  <a:pt x="0" y="638724"/>
                </a:lnTo>
                <a:lnTo>
                  <a:pt x="120907" y="848141"/>
                </a:lnTo>
                <a:lnTo>
                  <a:pt x="229724" y="659665"/>
                </a:lnTo>
                <a:lnTo>
                  <a:pt x="99965" y="659665"/>
                </a:lnTo>
                <a:lnTo>
                  <a:pt x="99965" y="638724"/>
                </a:lnTo>
                <a:close/>
              </a:path>
              <a:path w="241935" h="848359">
                <a:moveTo>
                  <a:pt x="141849" y="188475"/>
                </a:moveTo>
                <a:lnTo>
                  <a:pt x="99965" y="188475"/>
                </a:lnTo>
                <a:lnTo>
                  <a:pt x="99965" y="659665"/>
                </a:lnTo>
                <a:lnTo>
                  <a:pt x="141849" y="659665"/>
                </a:lnTo>
                <a:lnTo>
                  <a:pt x="141849" y="188475"/>
                </a:lnTo>
                <a:close/>
              </a:path>
              <a:path w="241935" h="848359">
                <a:moveTo>
                  <a:pt x="241814" y="638724"/>
                </a:moveTo>
                <a:lnTo>
                  <a:pt x="141849" y="638724"/>
                </a:lnTo>
                <a:lnTo>
                  <a:pt x="141849" y="659665"/>
                </a:lnTo>
                <a:lnTo>
                  <a:pt x="229724" y="659665"/>
                </a:lnTo>
                <a:lnTo>
                  <a:pt x="241814" y="638724"/>
                </a:lnTo>
                <a:close/>
              </a:path>
              <a:path w="241935" h="848359">
                <a:moveTo>
                  <a:pt x="120907" y="0"/>
                </a:moveTo>
                <a:lnTo>
                  <a:pt x="0" y="209417"/>
                </a:lnTo>
                <a:lnTo>
                  <a:pt x="99965" y="209417"/>
                </a:lnTo>
                <a:lnTo>
                  <a:pt x="99965" y="188475"/>
                </a:lnTo>
                <a:lnTo>
                  <a:pt x="229724" y="188475"/>
                </a:lnTo>
                <a:lnTo>
                  <a:pt x="120907" y="0"/>
                </a:lnTo>
                <a:close/>
              </a:path>
              <a:path w="241935" h="848359">
                <a:moveTo>
                  <a:pt x="229724" y="188475"/>
                </a:moveTo>
                <a:lnTo>
                  <a:pt x="141849" y="188475"/>
                </a:lnTo>
                <a:lnTo>
                  <a:pt x="141849" y="209417"/>
                </a:lnTo>
                <a:lnTo>
                  <a:pt x="241814" y="209417"/>
                </a:lnTo>
                <a:lnTo>
                  <a:pt x="229724" y="188475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278" y="2322324"/>
            <a:ext cx="6703774" cy="930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22755" y="2385747"/>
            <a:ext cx="8630452" cy="9303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1C1CEA-2583-4B7A-B021-EC04DBAAA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r="11151"/>
          <a:stretch/>
        </p:blipFill>
        <p:spPr bwMode="auto">
          <a:xfrm>
            <a:off x="10100655" y="3844925"/>
            <a:ext cx="8874653" cy="50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454" y="532088"/>
            <a:ext cx="13178661" cy="6071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382" y="1631843"/>
            <a:ext cx="8630452" cy="930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065" y="9073278"/>
            <a:ext cx="3427384" cy="315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4447" y="9073278"/>
            <a:ext cx="4174961" cy="3159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369" y="4345417"/>
            <a:ext cx="7591391" cy="43140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8890" y="4345417"/>
            <a:ext cx="8586126" cy="393705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596596" y="6411739"/>
            <a:ext cx="1633855" cy="181610"/>
          </a:xfrm>
          <a:custGeom>
            <a:avLst/>
            <a:gdLst/>
            <a:ahLst/>
            <a:cxnLst/>
            <a:rect l="l" t="t" r="r" b="b"/>
            <a:pathLst>
              <a:path w="1633854" h="181609">
                <a:moveTo>
                  <a:pt x="1476394" y="0"/>
                </a:moveTo>
                <a:lnTo>
                  <a:pt x="1476394" y="181361"/>
                </a:lnTo>
                <a:lnTo>
                  <a:pt x="1606253" y="106386"/>
                </a:lnTo>
                <a:lnTo>
                  <a:pt x="1492101" y="106386"/>
                </a:lnTo>
                <a:lnTo>
                  <a:pt x="1492101" y="74974"/>
                </a:lnTo>
                <a:lnTo>
                  <a:pt x="1606253" y="74974"/>
                </a:lnTo>
                <a:lnTo>
                  <a:pt x="1476394" y="0"/>
                </a:lnTo>
                <a:close/>
              </a:path>
              <a:path w="1633854" h="181609">
                <a:moveTo>
                  <a:pt x="1476394" y="74974"/>
                </a:moveTo>
                <a:lnTo>
                  <a:pt x="0" y="74974"/>
                </a:lnTo>
                <a:lnTo>
                  <a:pt x="0" y="106386"/>
                </a:lnTo>
                <a:lnTo>
                  <a:pt x="1476394" y="106386"/>
                </a:lnTo>
                <a:lnTo>
                  <a:pt x="1476394" y="74974"/>
                </a:lnTo>
                <a:close/>
              </a:path>
              <a:path w="1633854" h="181609">
                <a:moveTo>
                  <a:pt x="1606253" y="74974"/>
                </a:moveTo>
                <a:lnTo>
                  <a:pt x="1492101" y="74974"/>
                </a:lnTo>
                <a:lnTo>
                  <a:pt x="1492101" y="106386"/>
                </a:lnTo>
                <a:lnTo>
                  <a:pt x="1606253" y="106386"/>
                </a:lnTo>
                <a:lnTo>
                  <a:pt x="1633458" y="90680"/>
                </a:lnTo>
                <a:lnTo>
                  <a:pt x="1606253" y="74974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077" y="520696"/>
            <a:ext cx="13712425" cy="618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175" y="3299728"/>
            <a:ext cx="13181640" cy="12227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52998" y="7292781"/>
            <a:ext cx="2572385" cy="734695"/>
          </a:xfrm>
          <a:custGeom>
            <a:avLst/>
            <a:gdLst/>
            <a:ahLst/>
            <a:cxnLst/>
            <a:rect l="l" t="t" r="r" b="b"/>
            <a:pathLst>
              <a:path w="2572384" h="734695">
                <a:moveTo>
                  <a:pt x="221887" y="0"/>
                </a:moveTo>
                <a:lnTo>
                  <a:pt x="0" y="0"/>
                </a:lnTo>
                <a:lnTo>
                  <a:pt x="0" y="571033"/>
                </a:lnTo>
                <a:lnTo>
                  <a:pt x="89733" y="571033"/>
                </a:lnTo>
                <a:lnTo>
                  <a:pt x="89733" y="375250"/>
                </a:lnTo>
                <a:lnTo>
                  <a:pt x="221887" y="375250"/>
                </a:lnTo>
                <a:lnTo>
                  <a:pt x="265938" y="372089"/>
                </a:lnTo>
                <a:lnTo>
                  <a:pt x="305095" y="362606"/>
                </a:lnTo>
                <a:lnTo>
                  <a:pt x="368724" y="324673"/>
                </a:lnTo>
                <a:lnTo>
                  <a:pt x="394317" y="293674"/>
                </a:lnTo>
                <a:lnTo>
                  <a:pt x="89733" y="293674"/>
                </a:lnTo>
                <a:lnTo>
                  <a:pt x="89733" y="81576"/>
                </a:lnTo>
                <a:lnTo>
                  <a:pt x="394085" y="81576"/>
                </a:lnTo>
                <a:lnTo>
                  <a:pt x="392636" y="78874"/>
                </a:lnTo>
                <a:lnTo>
                  <a:pt x="368724" y="51393"/>
                </a:lnTo>
                <a:lnTo>
                  <a:pt x="339357" y="28908"/>
                </a:lnTo>
                <a:lnTo>
                  <a:pt x="305095" y="12848"/>
                </a:lnTo>
                <a:lnTo>
                  <a:pt x="265938" y="3212"/>
                </a:lnTo>
                <a:lnTo>
                  <a:pt x="221887" y="0"/>
                </a:lnTo>
                <a:close/>
              </a:path>
              <a:path w="2572384" h="734695">
                <a:moveTo>
                  <a:pt x="394085" y="81576"/>
                </a:moveTo>
                <a:lnTo>
                  <a:pt x="222703" y="81576"/>
                </a:lnTo>
                <a:lnTo>
                  <a:pt x="246972" y="83360"/>
                </a:lnTo>
                <a:lnTo>
                  <a:pt x="268385" y="88714"/>
                </a:lnTo>
                <a:lnTo>
                  <a:pt x="302647" y="110127"/>
                </a:lnTo>
                <a:lnTo>
                  <a:pt x="324061" y="143370"/>
                </a:lnTo>
                <a:lnTo>
                  <a:pt x="331199" y="187625"/>
                </a:lnTo>
                <a:lnTo>
                  <a:pt x="329415" y="211180"/>
                </a:lnTo>
                <a:lnTo>
                  <a:pt x="315139" y="250337"/>
                </a:lnTo>
                <a:lnTo>
                  <a:pt x="286944" y="278073"/>
                </a:lnTo>
                <a:lnTo>
                  <a:pt x="246972" y="291941"/>
                </a:lnTo>
                <a:lnTo>
                  <a:pt x="222703" y="293674"/>
                </a:lnTo>
                <a:lnTo>
                  <a:pt x="394317" y="293674"/>
                </a:lnTo>
                <a:lnTo>
                  <a:pt x="409716" y="264714"/>
                </a:lnTo>
                <a:lnTo>
                  <a:pt x="419964" y="228311"/>
                </a:lnTo>
                <a:lnTo>
                  <a:pt x="423380" y="187625"/>
                </a:lnTo>
                <a:lnTo>
                  <a:pt x="419964" y="146990"/>
                </a:lnTo>
                <a:lnTo>
                  <a:pt x="409716" y="110739"/>
                </a:lnTo>
                <a:lnTo>
                  <a:pt x="394085" y="81576"/>
                </a:lnTo>
                <a:close/>
              </a:path>
              <a:path w="2572384" h="734695">
                <a:moveTo>
                  <a:pt x="540130" y="176204"/>
                </a:moveTo>
                <a:lnTo>
                  <a:pt x="447133" y="176204"/>
                </a:lnTo>
                <a:lnTo>
                  <a:pt x="625785" y="571033"/>
                </a:lnTo>
                <a:lnTo>
                  <a:pt x="551551" y="734186"/>
                </a:lnTo>
                <a:lnTo>
                  <a:pt x="634758" y="734186"/>
                </a:lnTo>
                <a:lnTo>
                  <a:pt x="752926" y="467431"/>
                </a:lnTo>
                <a:lnTo>
                  <a:pt x="665757" y="467431"/>
                </a:lnTo>
                <a:lnTo>
                  <a:pt x="540130" y="176204"/>
                </a:lnTo>
                <a:close/>
              </a:path>
              <a:path w="2572384" h="734695">
                <a:moveTo>
                  <a:pt x="881934" y="176204"/>
                </a:moveTo>
                <a:lnTo>
                  <a:pt x="789753" y="176204"/>
                </a:lnTo>
                <a:lnTo>
                  <a:pt x="665757" y="467431"/>
                </a:lnTo>
                <a:lnTo>
                  <a:pt x="752926" y="467431"/>
                </a:lnTo>
                <a:lnTo>
                  <a:pt x="881934" y="176204"/>
                </a:lnTo>
                <a:close/>
              </a:path>
              <a:path w="2572384" h="734695">
                <a:moveTo>
                  <a:pt x="1066271" y="251254"/>
                </a:moveTo>
                <a:lnTo>
                  <a:pt x="978985" y="251254"/>
                </a:lnTo>
                <a:lnTo>
                  <a:pt x="978985" y="433985"/>
                </a:lnTo>
                <a:lnTo>
                  <a:pt x="989386" y="498023"/>
                </a:lnTo>
                <a:lnTo>
                  <a:pt x="1020589" y="543297"/>
                </a:lnTo>
                <a:lnTo>
                  <a:pt x="1068107" y="570217"/>
                </a:lnTo>
                <a:lnTo>
                  <a:pt x="1127453" y="579191"/>
                </a:lnTo>
                <a:lnTo>
                  <a:pt x="1148612" y="578375"/>
                </a:lnTo>
                <a:lnTo>
                  <a:pt x="1168853" y="575928"/>
                </a:lnTo>
                <a:lnTo>
                  <a:pt x="1188177" y="571849"/>
                </a:lnTo>
                <a:lnTo>
                  <a:pt x="1206582" y="566139"/>
                </a:lnTo>
                <a:lnTo>
                  <a:pt x="1196684" y="502509"/>
                </a:lnTo>
                <a:lnTo>
                  <a:pt x="1142953" y="502509"/>
                </a:lnTo>
                <a:lnTo>
                  <a:pt x="1109405" y="498226"/>
                </a:lnTo>
                <a:lnTo>
                  <a:pt x="1085442" y="485378"/>
                </a:lnTo>
                <a:lnTo>
                  <a:pt x="1071064" y="463964"/>
                </a:lnTo>
                <a:lnTo>
                  <a:pt x="1066271" y="433985"/>
                </a:lnTo>
                <a:lnTo>
                  <a:pt x="1066271" y="251254"/>
                </a:lnTo>
                <a:close/>
              </a:path>
              <a:path w="2572384" h="734695">
                <a:moveTo>
                  <a:pt x="1195162" y="492720"/>
                </a:moveTo>
                <a:lnTo>
                  <a:pt x="1182110" y="497003"/>
                </a:lnTo>
                <a:lnTo>
                  <a:pt x="1169057" y="500062"/>
                </a:lnTo>
                <a:lnTo>
                  <a:pt x="1156005" y="501897"/>
                </a:lnTo>
                <a:lnTo>
                  <a:pt x="1142953" y="502509"/>
                </a:lnTo>
                <a:lnTo>
                  <a:pt x="1196684" y="502509"/>
                </a:lnTo>
                <a:lnTo>
                  <a:pt x="1195162" y="492720"/>
                </a:lnTo>
                <a:close/>
              </a:path>
              <a:path w="2572384" h="734695">
                <a:moveTo>
                  <a:pt x="1196793" y="176204"/>
                </a:moveTo>
                <a:lnTo>
                  <a:pt x="900671" y="176204"/>
                </a:lnTo>
                <a:lnTo>
                  <a:pt x="900671" y="251254"/>
                </a:lnTo>
                <a:lnTo>
                  <a:pt x="1196793" y="251254"/>
                </a:lnTo>
                <a:lnTo>
                  <a:pt x="1196793" y="176204"/>
                </a:lnTo>
                <a:close/>
              </a:path>
              <a:path w="2572384" h="734695">
                <a:moveTo>
                  <a:pt x="1066271" y="61997"/>
                </a:moveTo>
                <a:lnTo>
                  <a:pt x="978985" y="61997"/>
                </a:lnTo>
                <a:lnTo>
                  <a:pt x="977710" y="104315"/>
                </a:lnTo>
                <a:lnTo>
                  <a:pt x="973886" y="137455"/>
                </a:lnTo>
                <a:lnTo>
                  <a:pt x="967513" y="161419"/>
                </a:lnTo>
                <a:lnTo>
                  <a:pt x="958591" y="176204"/>
                </a:lnTo>
                <a:lnTo>
                  <a:pt x="1066271" y="176204"/>
                </a:lnTo>
                <a:lnTo>
                  <a:pt x="1066271" y="61997"/>
                </a:lnTo>
                <a:close/>
              </a:path>
              <a:path w="2572384" h="734695">
                <a:moveTo>
                  <a:pt x="1360131" y="0"/>
                </a:moveTo>
                <a:lnTo>
                  <a:pt x="1272844" y="0"/>
                </a:lnTo>
                <a:lnTo>
                  <a:pt x="1272844" y="571033"/>
                </a:lnTo>
                <a:lnTo>
                  <a:pt x="1360131" y="571033"/>
                </a:lnTo>
                <a:lnTo>
                  <a:pt x="1360131" y="352409"/>
                </a:lnTo>
                <a:lnTo>
                  <a:pt x="1361660" y="328905"/>
                </a:lnTo>
                <a:lnTo>
                  <a:pt x="1373897" y="290156"/>
                </a:lnTo>
                <a:lnTo>
                  <a:pt x="1413971" y="254110"/>
                </a:lnTo>
                <a:lnTo>
                  <a:pt x="1451496" y="247176"/>
                </a:lnTo>
                <a:lnTo>
                  <a:pt x="1614940" y="247176"/>
                </a:lnTo>
                <a:lnTo>
                  <a:pt x="1605471" y="228821"/>
                </a:lnTo>
                <a:lnTo>
                  <a:pt x="1598818" y="221071"/>
                </a:lnTo>
                <a:lnTo>
                  <a:pt x="1360131" y="221071"/>
                </a:lnTo>
                <a:lnTo>
                  <a:pt x="1360131" y="0"/>
                </a:lnTo>
                <a:close/>
              </a:path>
              <a:path w="2572384" h="734695">
                <a:moveTo>
                  <a:pt x="1614940" y="247176"/>
                </a:moveTo>
                <a:lnTo>
                  <a:pt x="1451496" y="247176"/>
                </a:lnTo>
                <a:lnTo>
                  <a:pt x="1471227" y="248654"/>
                </a:lnTo>
                <a:lnTo>
                  <a:pt x="1488817" y="253090"/>
                </a:lnTo>
                <a:lnTo>
                  <a:pt x="1528279" y="284089"/>
                </a:lnTo>
                <a:lnTo>
                  <a:pt x="1542046" y="340988"/>
                </a:lnTo>
                <a:lnTo>
                  <a:pt x="1542046" y="571033"/>
                </a:lnTo>
                <a:lnTo>
                  <a:pt x="1629332" y="571033"/>
                </a:lnTo>
                <a:lnTo>
                  <a:pt x="1629332" y="318147"/>
                </a:lnTo>
                <a:lnTo>
                  <a:pt x="1626681" y="284293"/>
                </a:lnTo>
                <a:lnTo>
                  <a:pt x="1618727" y="254517"/>
                </a:lnTo>
                <a:lnTo>
                  <a:pt x="1614940" y="247176"/>
                </a:lnTo>
                <a:close/>
              </a:path>
              <a:path w="2572384" h="734695">
                <a:moveTo>
                  <a:pt x="1476784" y="168047"/>
                </a:moveTo>
                <a:lnTo>
                  <a:pt x="1441044" y="171361"/>
                </a:lnTo>
                <a:lnTo>
                  <a:pt x="1409688" y="181303"/>
                </a:lnTo>
                <a:lnTo>
                  <a:pt x="1382717" y="197873"/>
                </a:lnTo>
                <a:lnTo>
                  <a:pt x="1360131" y="221071"/>
                </a:lnTo>
                <a:lnTo>
                  <a:pt x="1598818" y="221071"/>
                </a:lnTo>
                <a:lnTo>
                  <a:pt x="1564428" y="190072"/>
                </a:lnTo>
                <a:lnTo>
                  <a:pt x="1509364" y="170494"/>
                </a:lnTo>
                <a:lnTo>
                  <a:pt x="1476784" y="168047"/>
                </a:lnTo>
                <a:close/>
              </a:path>
              <a:path w="2572384" h="734695">
                <a:moveTo>
                  <a:pt x="1920833" y="168047"/>
                </a:moveTo>
                <a:lnTo>
                  <a:pt x="1877496" y="171616"/>
                </a:lnTo>
                <a:lnTo>
                  <a:pt x="1838033" y="182322"/>
                </a:lnTo>
                <a:lnTo>
                  <a:pt x="1802446" y="200167"/>
                </a:lnTo>
                <a:lnTo>
                  <a:pt x="1770733" y="225150"/>
                </a:lnTo>
                <a:lnTo>
                  <a:pt x="1745037" y="255945"/>
                </a:lnTo>
                <a:lnTo>
                  <a:pt x="1726682" y="291227"/>
                </a:lnTo>
                <a:lnTo>
                  <a:pt x="1715669" y="330995"/>
                </a:lnTo>
                <a:lnTo>
                  <a:pt x="1712066" y="374435"/>
                </a:lnTo>
                <a:lnTo>
                  <a:pt x="1711998" y="375250"/>
                </a:lnTo>
                <a:lnTo>
                  <a:pt x="1715720" y="418435"/>
                </a:lnTo>
                <a:lnTo>
                  <a:pt x="1726886" y="457438"/>
                </a:lnTo>
                <a:lnTo>
                  <a:pt x="1745539" y="492312"/>
                </a:lnTo>
                <a:lnTo>
                  <a:pt x="1771549" y="522903"/>
                </a:lnTo>
                <a:lnTo>
                  <a:pt x="1803211" y="547529"/>
                </a:lnTo>
                <a:lnTo>
                  <a:pt x="1838645" y="565119"/>
                </a:lnTo>
                <a:lnTo>
                  <a:pt x="1877853" y="575673"/>
                </a:lnTo>
                <a:lnTo>
                  <a:pt x="1920833" y="579191"/>
                </a:lnTo>
                <a:lnTo>
                  <a:pt x="1963814" y="575673"/>
                </a:lnTo>
                <a:lnTo>
                  <a:pt x="2003021" y="565119"/>
                </a:lnTo>
                <a:lnTo>
                  <a:pt x="2038456" y="547529"/>
                </a:lnTo>
                <a:lnTo>
                  <a:pt x="2070118" y="522903"/>
                </a:lnTo>
                <a:lnTo>
                  <a:pt x="2088845" y="500878"/>
                </a:lnTo>
                <a:lnTo>
                  <a:pt x="1920833" y="500878"/>
                </a:lnTo>
                <a:lnTo>
                  <a:pt x="1896208" y="498736"/>
                </a:lnTo>
                <a:lnTo>
                  <a:pt x="1853380" y="481605"/>
                </a:lnTo>
                <a:lnTo>
                  <a:pt x="1820546" y="447700"/>
                </a:lnTo>
                <a:lnTo>
                  <a:pt x="1803822" y="401610"/>
                </a:lnTo>
                <a:lnTo>
                  <a:pt x="1801795" y="375250"/>
                </a:lnTo>
                <a:lnTo>
                  <a:pt x="1801732" y="374435"/>
                </a:lnTo>
                <a:lnTo>
                  <a:pt x="1810094" y="321818"/>
                </a:lnTo>
                <a:lnTo>
                  <a:pt x="1835178" y="281438"/>
                </a:lnTo>
                <a:lnTo>
                  <a:pt x="1873723" y="255129"/>
                </a:lnTo>
                <a:lnTo>
                  <a:pt x="1920833" y="246360"/>
                </a:lnTo>
                <a:lnTo>
                  <a:pt x="2088062" y="246360"/>
                </a:lnTo>
                <a:lnTo>
                  <a:pt x="2070118" y="225150"/>
                </a:lnTo>
                <a:lnTo>
                  <a:pt x="2038456" y="200167"/>
                </a:lnTo>
                <a:lnTo>
                  <a:pt x="2003021" y="182322"/>
                </a:lnTo>
                <a:lnTo>
                  <a:pt x="1963814" y="171616"/>
                </a:lnTo>
                <a:lnTo>
                  <a:pt x="1920833" y="168047"/>
                </a:lnTo>
                <a:close/>
              </a:path>
              <a:path w="2572384" h="734695">
                <a:moveTo>
                  <a:pt x="2088062" y="246360"/>
                </a:moveTo>
                <a:lnTo>
                  <a:pt x="1920833" y="246360"/>
                </a:lnTo>
                <a:lnTo>
                  <a:pt x="1945408" y="248552"/>
                </a:lnTo>
                <a:lnTo>
                  <a:pt x="1967740" y="255129"/>
                </a:lnTo>
                <a:lnTo>
                  <a:pt x="2005673" y="281438"/>
                </a:lnTo>
                <a:lnTo>
                  <a:pt x="2031369" y="321818"/>
                </a:lnTo>
                <a:lnTo>
                  <a:pt x="2039935" y="374435"/>
                </a:lnTo>
                <a:lnTo>
                  <a:pt x="2037793" y="401610"/>
                </a:lnTo>
                <a:lnTo>
                  <a:pt x="2020662" y="447700"/>
                </a:lnTo>
                <a:lnTo>
                  <a:pt x="1987522" y="481605"/>
                </a:lnTo>
                <a:lnTo>
                  <a:pt x="1945102" y="498736"/>
                </a:lnTo>
                <a:lnTo>
                  <a:pt x="1920833" y="500878"/>
                </a:lnTo>
                <a:lnTo>
                  <a:pt x="2088845" y="500878"/>
                </a:lnTo>
                <a:lnTo>
                  <a:pt x="2096128" y="492312"/>
                </a:lnTo>
                <a:lnTo>
                  <a:pt x="2114781" y="457438"/>
                </a:lnTo>
                <a:lnTo>
                  <a:pt x="2125947" y="418435"/>
                </a:lnTo>
                <a:lnTo>
                  <a:pt x="2129669" y="375250"/>
                </a:lnTo>
                <a:lnTo>
                  <a:pt x="2125947" y="330995"/>
                </a:lnTo>
                <a:lnTo>
                  <a:pt x="2114781" y="291227"/>
                </a:lnTo>
                <a:lnTo>
                  <a:pt x="2096171" y="255945"/>
                </a:lnTo>
                <a:lnTo>
                  <a:pt x="2088062" y="246360"/>
                </a:lnTo>
                <a:close/>
              </a:path>
              <a:path w="2572384" h="734695">
                <a:moveTo>
                  <a:pt x="2302559" y="176204"/>
                </a:moveTo>
                <a:lnTo>
                  <a:pt x="2215273" y="176204"/>
                </a:lnTo>
                <a:lnTo>
                  <a:pt x="2215273" y="571033"/>
                </a:lnTo>
                <a:lnTo>
                  <a:pt x="2302559" y="571033"/>
                </a:lnTo>
                <a:lnTo>
                  <a:pt x="2302559" y="352409"/>
                </a:lnTo>
                <a:lnTo>
                  <a:pt x="2304089" y="328905"/>
                </a:lnTo>
                <a:lnTo>
                  <a:pt x="2316325" y="290156"/>
                </a:lnTo>
                <a:lnTo>
                  <a:pt x="2356400" y="254110"/>
                </a:lnTo>
                <a:lnTo>
                  <a:pt x="2393925" y="247176"/>
                </a:lnTo>
                <a:lnTo>
                  <a:pt x="2557368" y="247176"/>
                </a:lnTo>
                <a:lnTo>
                  <a:pt x="2547900" y="228821"/>
                </a:lnTo>
                <a:lnTo>
                  <a:pt x="2541247" y="221071"/>
                </a:lnTo>
                <a:lnTo>
                  <a:pt x="2302559" y="221071"/>
                </a:lnTo>
                <a:lnTo>
                  <a:pt x="2302559" y="176204"/>
                </a:lnTo>
                <a:close/>
              </a:path>
              <a:path w="2572384" h="734695">
                <a:moveTo>
                  <a:pt x="2557368" y="247176"/>
                </a:moveTo>
                <a:lnTo>
                  <a:pt x="2393925" y="247176"/>
                </a:lnTo>
                <a:lnTo>
                  <a:pt x="2413656" y="248654"/>
                </a:lnTo>
                <a:lnTo>
                  <a:pt x="2431246" y="253090"/>
                </a:lnTo>
                <a:lnTo>
                  <a:pt x="2470708" y="284089"/>
                </a:lnTo>
                <a:lnTo>
                  <a:pt x="2484474" y="340988"/>
                </a:lnTo>
                <a:lnTo>
                  <a:pt x="2484474" y="571033"/>
                </a:lnTo>
                <a:lnTo>
                  <a:pt x="2571761" y="571033"/>
                </a:lnTo>
                <a:lnTo>
                  <a:pt x="2571761" y="318147"/>
                </a:lnTo>
                <a:lnTo>
                  <a:pt x="2569110" y="284293"/>
                </a:lnTo>
                <a:lnTo>
                  <a:pt x="2561156" y="254517"/>
                </a:lnTo>
                <a:lnTo>
                  <a:pt x="2557368" y="247176"/>
                </a:lnTo>
                <a:close/>
              </a:path>
              <a:path w="2572384" h="734695">
                <a:moveTo>
                  <a:pt x="2419213" y="168047"/>
                </a:moveTo>
                <a:lnTo>
                  <a:pt x="2383473" y="171361"/>
                </a:lnTo>
                <a:lnTo>
                  <a:pt x="2352117" y="181303"/>
                </a:lnTo>
                <a:lnTo>
                  <a:pt x="2325146" y="197873"/>
                </a:lnTo>
                <a:lnTo>
                  <a:pt x="2302559" y="221071"/>
                </a:lnTo>
                <a:lnTo>
                  <a:pt x="2541247" y="221071"/>
                </a:lnTo>
                <a:lnTo>
                  <a:pt x="2506857" y="190072"/>
                </a:lnTo>
                <a:lnTo>
                  <a:pt x="2451793" y="170494"/>
                </a:lnTo>
                <a:lnTo>
                  <a:pt x="2419213" y="168047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8513" y="5021353"/>
            <a:ext cx="220979" cy="1810385"/>
          </a:xfrm>
          <a:custGeom>
            <a:avLst/>
            <a:gdLst/>
            <a:ahLst/>
            <a:cxnLst/>
            <a:rect l="l" t="t" r="r" b="b"/>
            <a:pathLst>
              <a:path w="220979" h="1810384">
                <a:moveTo>
                  <a:pt x="91266" y="1618778"/>
                </a:moveTo>
                <a:lnTo>
                  <a:pt x="0" y="1618778"/>
                </a:lnTo>
                <a:lnTo>
                  <a:pt x="110386" y="1809973"/>
                </a:lnTo>
                <a:lnTo>
                  <a:pt x="209733" y="1637898"/>
                </a:lnTo>
                <a:lnTo>
                  <a:pt x="91266" y="1637898"/>
                </a:lnTo>
                <a:lnTo>
                  <a:pt x="91266" y="1618778"/>
                </a:lnTo>
                <a:close/>
              </a:path>
              <a:path w="220979" h="1810384">
                <a:moveTo>
                  <a:pt x="129505" y="0"/>
                </a:moveTo>
                <a:lnTo>
                  <a:pt x="91266" y="0"/>
                </a:lnTo>
                <a:lnTo>
                  <a:pt x="91266" y="1637898"/>
                </a:lnTo>
                <a:lnTo>
                  <a:pt x="129505" y="1637898"/>
                </a:lnTo>
                <a:lnTo>
                  <a:pt x="129505" y="0"/>
                </a:lnTo>
                <a:close/>
              </a:path>
              <a:path w="220979" h="1810384">
                <a:moveTo>
                  <a:pt x="220772" y="1618778"/>
                </a:moveTo>
                <a:lnTo>
                  <a:pt x="129505" y="1618778"/>
                </a:lnTo>
                <a:lnTo>
                  <a:pt x="129505" y="1637898"/>
                </a:lnTo>
                <a:lnTo>
                  <a:pt x="209733" y="1637898"/>
                </a:lnTo>
                <a:lnTo>
                  <a:pt x="220772" y="1618778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85092" y="5021353"/>
            <a:ext cx="220979" cy="1810385"/>
          </a:xfrm>
          <a:custGeom>
            <a:avLst/>
            <a:gdLst/>
            <a:ahLst/>
            <a:cxnLst/>
            <a:rect l="l" t="t" r="r" b="b"/>
            <a:pathLst>
              <a:path w="220980" h="1810384">
                <a:moveTo>
                  <a:pt x="91266" y="1618778"/>
                </a:moveTo>
                <a:lnTo>
                  <a:pt x="0" y="1618778"/>
                </a:lnTo>
                <a:lnTo>
                  <a:pt x="110386" y="1809973"/>
                </a:lnTo>
                <a:lnTo>
                  <a:pt x="209733" y="1637898"/>
                </a:lnTo>
                <a:lnTo>
                  <a:pt x="91266" y="1637898"/>
                </a:lnTo>
                <a:lnTo>
                  <a:pt x="91266" y="1618778"/>
                </a:lnTo>
                <a:close/>
              </a:path>
              <a:path w="220980" h="1810384">
                <a:moveTo>
                  <a:pt x="129505" y="0"/>
                </a:moveTo>
                <a:lnTo>
                  <a:pt x="91266" y="0"/>
                </a:lnTo>
                <a:lnTo>
                  <a:pt x="91266" y="1637898"/>
                </a:lnTo>
                <a:lnTo>
                  <a:pt x="129505" y="1637898"/>
                </a:lnTo>
                <a:lnTo>
                  <a:pt x="129505" y="0"/>
                </a:lnTo>
                <a:close/>
              </a:path>
              <a:path w="220980" h="1810384">
                <a:moveTo>
                  <a:pt x="220772" y="1618778"/>
                </a:moveTo>
                <a:lnTo>
                  <a:pt x="129505" y="1618778"/>
                </a:lnTo>
                <a:lnTo>
                  <a:pt x="129505" y="1637898"/>
                </a:lnTo>
                <a:lnTo>
                  <a:pt x="209733" y="1637898"/>
                </a:lnTo>
                <a:lnTo>
                  <a:pt x="220772" y="1618778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95524" y="7325137"/>
            <a:ext cx="1412240" cy="586105"/>
          </a:xfrm>
          <a:custGeom>
            <a:avLst/>
            <a:gdLst/>
            <a:ahLst/>
            <a:cxnLst/>
            <a:rect l="l" t="t" r="r" b="b"/>
            <a:pathLst>
              <a:path w="1412240" h="586104">
                <a:moveTo>
                  <a:pt x="74620" y="366455"/>
                </a:moveTo>
                <a:lnTo>
                  <a:pt x="0" y="390836"/>
                </a:lnTo>
                <a:lnTo>
                  <a:pt x="9835" y="423159"/>
                </a:lnTo>
                <a:lnTo>
                  <a:pt x="24565" y="451419"/>
                </a:lnTo>
                <a:lnTo>
                  <a:pt x="68710" y="495749"/>
                </a:lnTo>
                <a:lnTo>
                  <a:pt x="129109" y="522900"/>
                </a:lnTo>
                <a:lnTo>
                  <a:pt x="200959" y="531951"/>
                </a:lnTo>
                <a:lnTo>
                  <a:pt x="240994" y="529457"/>
                </a:lnTo>
                <a:lnTo>
                  <a:pt x="308596" y="509509"/>
                </a:lnTo>
                <a:lnTo>
                  <a:pt x="358466" y="469982"/>
                </a:lnTo>
                <a:lnTo>
                  <a:pt x="366345" y="457330"/>
                </a:lnTo>
                <a:lnTo>
                  <a:pt x="200220" y="457330"/>
                </a:lnTo>
                <a:lnTo>
                  <a:pt x="177686" y="455898"/>
                </a:lnTo>
                <a:lnTo>
                  <a:pt x="137051" y="444447"/>
                </a:lnTo>
                <a:lnTo>
                  <a:pt x="103434" y="421589"/>
                </a:lnTo>
                <a:lnTo>
                  <a:pt x="81270" y="387604"/>
                </a:lnTo>
                <a:lnTo>
                  <a:pt x="74620" y="366455"/>
                </a:lnTo>
                <a:close/>
              </a:path>
              <a:path w="1412240" h="586104">
                <a:moveTo>
                  <a:pt x="181011" y="0"/>
                </a:moveTo>
                <a:lnTo>
                  <a:pt x="109530" y="10158"/>
                </a:lnTo>
                <a:lnTo>
                  <a:pt x="53195" y="40635"/>
                </a:lnTo>
                <a:lnTo>
                  <a:pt x="16623" y="87365"/>
                </a:lnTo>
                <a:lnTo>
                  <a:pt x="4503" y="147025"/>
                </a:lnTo>
                <a:lnTo>
                  <a:pt x="4432" y="147764"/>
                </a:lnTo>
                <a:lnTo>
                  <a:pt x="4894" y="160785"/>
                </a:lnTo>
                <a:lnTo>
                  <a:pt x="16392" y="207193"/>
                </a:lnTo>
                <a:lnTo>
                  <a:pt x="44560" y="241686"/>
                </a:lnTo>
                <a:lnTo>
                  <a:pt x="76421" y="265929"/>
                </a:lnTo>
                <a:lnTo>
                  <a:pt x="143331" y="291557"/>
                </a:lnTo>
                <a:lnTo>
                  <a:pt x="194309" y="304394"/>
                </a:lnTo>
                <a:lnTo>
                  <a:pt x="219199" y="310905"/>
                </a:lnTo>
                <a:lnTo>
                  <a:pt x="258725" y="325312"/>
                </a:lnTo>
                <a:lnTo>
                  <a:pt x="293312" y="353526"/>
                </a:lnTo>
                <a:lnTo>
                  <a:pt x="299885" y="382709"/>
                </a:lnTo>
                <a:lnTo>
                  <a:pt x="299961" y="383448"/>
                </a:lnTo>
                <a:lnTo>
                  <a:pt x="283753" y="428470"/>
                </a:lnTo>
                <a:lnTo>
                  <a:pt x="239378" y="452712"/>
                </a:lnTo>
                <a:lnTo>
                  <a:pt x="200220" y="457330"/>
                </a:lnTo>
                <a:lnTo>
                  <a:pt x="366345" y="457330"/>
                </a:lnTo>
                <a:lnTo>
                  <a:pt x="374368" y="444447"/>
                </a:lnTo>
                <a:lnTo>
                  <a:pt x="383956" y="415309"/>
                </a:lnTo>
                <a:lnTo>
                  <a:pt x="387070" y="383448"/>
                </a:lnTo>
                <a:lnTo>
                  <a:pt x="387142" y="382709"/>
                </a:lnTo>
                <a:lnTo>
                  <a:pt x="382201" y="344336"/>
                </a:lnTo>
                <a:lnTo>
                  <a:pt x="342674" y="283384"/>
                </a:lnTo>
                <a:lnTo>
                  <a:pt x="308088" y="260803"/>
                </a:lnTo>
                <a:lnTo>
                  <a:pt x="263020" y="243072"/>
                </a:lnTo>
                <a:lnTo>
                  <a:pt x="194309" y="225340"/>
                </a:lnTo>
                <a:lnTo>
                  <a:pt x="169790" y="219199"/>
                </a:lnTo>
                <a:lnTo>
                  <a:pt x="131002" y="205530"/>
                </a:lnTo>
                <a:lnTo>
                  <a:pt x="97893" y="177132"/>
                </a:lnTo>
                <a:lnTo>
                  <a:pt x="91613" y="147025"/>
                </a:lnTo>
                <a:lnTo>
                  <a:pt x="93183" y="130956"/>
                </a:lnTo>
                <a:lnTo>
                  <a:pt x="116733" y="93830"/>
                </a:lnTo>
                <a:lnTo>
                  <a:pt x="163002" y="75821"/>
                </a:lnTo>
                <a:lnTo>
                  <a:pt x="181750" y="74620"/>
                </a:lnTo>
                <a:lnTo>
                  <a:pt x="342023" y="74620"/>
                </a:lnTo>
                <a:lnTo>
                  <a:pt x="327621" y="56058"/>
                </a:lnTo>
                <a:lnTo>
                  <a:pt x="304394" y="36202"/>
                </a:lnTo>
                <a:lnTo>
                  <a:pt x="277565" y="20363"/>
                </a:lnTo>
                <a:lnTo>
                  <a:pt x="248059" y="9050"/>
                </a:lnTo>
                <a:lnTo>
                  <a:pt x="215874" y="2262"/>
                </a:lnTo>
                <a:lnTo>
                  <a:pt x="181011" y="0"/>
                </a:lnTo>
                <a:close/>
              </a:path>
              <a:path w="1412240" h="586104">
                <a:moveTo>
                  <a:pt x="342023" y="74620"/>
                </a:moveTo>
                <a:lnTo>
                  <a:pt x="181750" y="74620"/>
                </a:lnTo>
                <a:lnTo>
                  <a:pt x="202067" y="76052"/>
                </a:lnTo>
                <a:lnTo>
                  <a:pt x="220907" y="80346"/>
                </a:lnTo>
                <a:lnTo>
                  <a:pt x="268376" y="110361"/>
                </a:lnTo>
                <a:lnTo>
                  <a:pt x="289063" y="144347"/>
                </a:lnTo>
                <a:lnTo>
                  <a:pt x="295528" y="165495"/>
                </a:lnTo>
                <a:lnTo>
                  <a:pt x="370149" y="141114"/>
                </a:lnTo>
                <a:lnTo>
                  <a:pt x="360498" y="108514"/>
                </a:lnTo>
                <a:lnTo>
                  <a:pt x="346414" y="80346"/>
                </a:lnTo>
                <a:lnTo>
                  <a:pt x="346322" y="80162"/>
                </a:lnTo>
                <a:lnTo>
                  <a:pt x="342023" y="74620"/>
                </a:lnTo>
                <a:close/>
              </a:path>
              <a:path w="1412240" h="586104">
                <a:moveTo>
                  <a:pt x="967272" y="498704"/>
                </a:moveTo>
                <a:lnTo>
                  <a:pt x="849061" y="498704"/>
                </a:lnTo>
                <a:lnTo>
                  <a:pt x="936242" y="585885"/>
                </a:lnTo>
                <a:lnTo>
                  <a:pt x="995348" y="526779"/>
                </a:lnTo>
                <a:lnTo>
                  <a:pt x="967272" y="498704"/>
                </a:lnTo>
                <a:close/>
              </a:path>
              <a:path w="1412240" h="586104">
                <a:moveTo>
                  <a:pt x="715334" y="0"/>
                </a:moveTo>
                <a:lnTo>
                  <a:pt x="660569" y="4617"/>
                </a:lnTo>
                <a:lnTo>
                  <a:pt x="610791" y="18470"/>
                </a:lnTo>
                <a:lnTo>
                  <a:pt x="566000" y="41558"/>
                </a:lnTo>
                <a:lnTo>
                  <a:pt x="526196" y="73882"/>
                </a:lnTo>
                <a:lnTo>
                  <a:pt x="493873" y="113270"/>
                </a:lnTo>
                <a:lnTo>
                  <a:pt x="470784" y="158292"/>
                </a:lnTo>
                <a:lnTo>
                  <a:pt x="456932" y="208947"/>
                </a:lnTo>
                <a:lnTo>
                  <a:pt x="452314" y="265236"/>
                </a:lnTo>
                <a:lnTo>
                  <a:pt x="456978" y="321618"/>
                </a:lnTo>
                <a:lnTo>
                  <a:pt x="470969" y="372550"/>
                </a:lnTo>
                <a:lnTo>
                  <a:pt x="494288" y="418034"/>
                </a:lnTo>
                <a:lnTo>
                  <a:pt x="526935" y="458069"/>
                </a:lnTo>
                <a:lnTo>
                  <a:pt x="566693" y="490392"/>
                </a:lnTo>
                <a:lnTo>
                  <a:pt x="611345" y="513480"/>
                </a:lnTo>
                <a:lnTo>
                  <a:pt x="660892" y="527333"/>
                </a:lnTo>
                <a:lnTo>
                  <a:pt x="715334" y="531951"/>
                </a:lnTo>
                <a:lnTo>
                  <a:pt x="751121" y="529873"/>
                </a:lnTo>
                <a:lnTo>
                  <a:pt x="785338" y="523639"/>
                </a:lnTo>
                <a:lnTo>
                  <a:pt x="817984" y="513249"/>
                </a:lnTo>
                <a:lnTo>
                  <a:pt x="849061" y="498704"/>
                </a:lnTo>
                <a:lnTo>
                  <a:pt x="967272" y="498704"/>
                </a:lnTo>
                <a:lnTo>
                  <a:pt x="922204" y="453636"/>
                </a:lnTo>
                <a:lnTo>
                  <a:pt x="715334" y="453636"/>
                </a:lnTo>
                <a:lnTo>
                  <a:pt x="678255" y="450357"/>
                </a:lnTo>
                <a:lnTo>
                  <a:pt x="614347" y="424129"/>
                </a:lnTo>
                <a:lnTo>
                  <a:pt x="565862" y="373012"/>
                </a:lnTo>
                <a:lnTo>
                  <a:pt x="541111" y="305040"/>
                </a:lnTo>
                <a:lnTo>
                  <a:pt x="538017" y="265236"/>
                </a:lnTo>
                <a:lnTo>
                  <a:pt x="541111" y="225479"/>
                </a:lnTo>
                <a:lnTo>
                  <a:pt x="565862" y="157876"/>
                </a:lnTo>
                <a:lnTo>
                  <a:pt x="614347" y="107406"/>
                </a:lnTo>
                <a:lnTo>
                  <a:pt x="678255" y="81547"/>
                </a:lnTo>
                <a:lnTo>
                  <a:pt x="715334" y="78315"/>
                </a:lnTo>
                <a:lnTo>
                  <a:pt x="907408" y="78315"/>
                </a:lnTo>
                <a:lnTo>
                  <a:pt x="903734" y="73882"/>
                </a:lnTo>
                <a:lnTo>
                  <a:pt x="863976" y="41558"/>
                </a:lnTo>
                <a:lnTo>
                  <a:pt x="819323" y="18470"/>
                </a:lnTo>
                <a:lnTo>
                  <a:pt x="769776" y="4617"/>
                </a:lnTo>
                <a:lnTo>
                  <a:pt x="715334" y="0"/>
                </a:lnTo>
                <a:close/>
              </a:path>
              <a:path w="1412240" h="586104">
                <a:moveTo>
                  <a:pt x="752275" y="284446"/>
                </a:moveTo>
                <a:lnTo>
                  <a:pt x="693170" y="343551"/>
                </a:lnTo>
                <a:lnTo>
                  <a:pt x="789216" y="438859"/>
                </a:lnTo>
                <a:lnTo>
                  <a:pt x="771854" y="445324"/>
                </a:lnTo>
                <a:lnTo>
                  <a:pt x="753753" y="449942"/>
                </a:lnTo>
                <a:lnTo>
                  <a:pt x="734913" y="452712"/>
                </a:lnTo>
                <a:lnTo>
                  <a:pt x="715334" y="453636"/>
                </a:lnTo>
                <a:lnTo>
                  <a:pt x="922204" y="453636"/>
                </a:lnTo>
                <a:lnTo>
                  <a:pt x="914077" y="445509"/>
                </a:lnTo>
                <a:lnTo>
                  <a:pt x="942199" y="406536"/>
                </a:lnTo>
                <a:lnTo>
                  <a:pt x="951251" y="387142"/>
                </a:lnTo>
                <a:lnTo>
                  <a:pt x="854972" y="387142"/>
                </a:lnTo>
                <a:lnTo>
                  <a:pt x="752275" y="284446"/>
                </a:lnTo>
                <a:close/>
              </a:path>
              <a:path w="1412240" h="586104">
                <a:moveTo>
                  <a:pt x="907408" y="78315"/>
                </a:moveTo>
                <a:lnTo>
                  <a:pt x="715334" y="78315"/>
                </a:lnTo>
                <a:lnTo>
                  <a:pt x="752368" y="81547"/>
                </a:lnTo>
                <a:lnTo>
                  <a:pt x="785892" y="91244"/>
                </a:lnTo>
                <a:lnTo>
                  <a:pt x="842412" y="130032"/>
                </a:lnTo>
                <a:lnTo>
                  <a:pt x="880092" y="189692"/>
                </a:lnTo>
                <a:lnTo>
                  <a:pt x="892651" y="265236"/>
                </a:lnTo>
                <a:lnTo>
                  <a:pt x="890296" y="299453"/>
                </a:lnTo>
                <a:lnTo>
                  <a:pt x="883231" y="331176"/>
                </a:lnTo>
                <a:lnTo>
                  <a:pt x="871457" y="360406"/>
                </a:lnTo>
                <a:lnTo>
                  <a:pt x="854972" y="387142"/>
                </a:lnTo>
                <a:lnTo>
                  <a:pt x="951251" y="387142"/>
                </a:lnTo>
                <a:lnTo>
                  <a:pt x="962285" y="363500"/>
                </a:lnTo>
                <a:lnTo>
                  <a:pt x="974337" y="316400"/>
                </a:lnTo>
                <a:lnTo>
                  <a:pt x="978355" y="265236"/>
                </a:lnTo>
                <a:lnTo>
                  <a:pt x="973691" y="208947"/>
                </a:lnTo>
                <a:lnTo>
                  <a:pt x="959699" y="158292"/>
                </a:lnTo>
                <a:lnTo>
                  <a:pt x="936380" y="113270"/>
                </a:lnTo>
                <a:lnTo>
                  <a:pt x="907408" y="78315"/>
                </a:lnTo>
                <a:close/>
              </a:path>
              <a:path w="1412240" h="586104">
                <a:moveTo>
                  <a:pt x="1148913" y="7388"/>
                </a:moveTo>
                <a:lnTo>
                  <a:pt x="1067642" y="7388"/>
                </a:lnTo>
                <a:lnTo>
                  <a:pt x="1067642" y="524563"/>
                </a:lnTo>
                <a:lnTo>
                  <a:pt x="1411933" y="524563"/>
                </a:lnTo>
                <a:lnTo>
                  <a:pt x="1411933" y="450680"/>
                </a:lnTo>
                <a:lnTo>
                  <a:pt x="1148913" y="450680"/>
                </a:lnTo>
                <a:lnTo>
                  <a:pt x="1148913" y="7388"/>
                </a:lnTo>
                <a:close/>
              </a:path>
            </a:pathLst>
          </a:custGeom>
          <a:solidFill>
            <a:srgbClr val="661C0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2060" y="1343205"/>
            <a:ext cx="5888990" cy="536575"/>
          </a:xfrm>
          <a:custGeom>
            <a:avLst/>
            <a:gdLst/>
            <a:ahLst/>
            <a:cxnLst/>
            <a:rect l="l" t="t" r="r" b="b"/>
            <a:pathLst>
              <a:path w="5888990" h="536575">
                <a:moveTo>
                  <a:pt x="504209" y="158152"/>
                </a:moveTo>
                <a:lnTo>
                  <a:pt x="439206" y="169879"/>
                </a:lnTo>
                <a:lnTo>
                  <a:pt x="386265" y="205061"/>
                </a:lnTo>
                <a:lnTo>
                  <a:pt x="351083" y="259007"/>
                </a:lnTo>
                <a:lnTo>
                  <a:pt x="339356" y="327026"/>
                </a:lnTo>
                <a:lnTo>
                  <a:pt x="342288" y="363088"/>
                </a:lnTo>
                <a:lnTo>
                  <a:pt x="365742" y="424405"/>
                </a:lnTo>
                <a:lnTo>
                  <a:pt x="411563" y="469891"/>
                </a:lnTo>
                <a:lnTo>
                  <a:pt x="471205" y="493011"/>
                </a:lnTo>
                <a:lnTo>
                  <a:pt x="505550" y="495901"/>
                </a:lnTo>
                <a:lnTo>
                  <a:pt x="531140" y="494351"/>
                </a:lnTo>
                <a:lnTo>
                  <a:pt x="577045" y="481953"/>
                </a:lnTo>
                <a:lnTo>
                  <a:pt x="615452" y="456991"/>
                </a:lnTo>
                <a:lnTo>
                  <a:pt x="631264" y="438269"/>
                </a:lnTo>
                <a:lnTo>
                  <a:pt x="505550" y="438269"/>
                </a:lnTo>
                <a:lnTo>
                  <a:pt x="486660" y="436719"/>
                </a:lnTo>
                <a:lnTo>
                  <a:pt x="440546" y="413474"/>
                </a:lnTo>
                <a:lnTo>
                  <a:pt x="414411" y="364344"/>
                </a:lnTo>
                <a:lnTo>
                  <a:pt x="411060" y="343109"/>
                </a:lnTo>
                <a:lnTo>
                  <a:pt x="661691" y="343109"/>
                </a:lnTo>
                <a:lnTo>
                  <a:pt x="662585" y="335068"/>
                </a:lnTo>
                <a:lnTo>
                  <a:pt x="663032" y="327473"/>
                </a:lnTo>
                <a:lnTo>
                  <a:pt x="663032" y="320325"/>
                </a:lnTo>
                <a:lnTo>
                  <a:pt x="660432" y="288158"/>
                </a:lnTo>
                <a:lnTo>
                  <a:pt x="415081" y="288158"/>
                </a:lnTo>
                <a:lnTo>
                  <a:pt x="420400" y="272033"/>
                </a:lnTo>
                <a:lnTo>
                  <a:pt x="447918" y="235217"/>
                </a:lnTo>
                <a:lnTo>
                  <a:pt x="488478" y="217752"/>
                </a:lnTo>
                <a:lnTo>
                  <a:pt x="487305" y="217752"/>
                </a:lnTo>
                <a:lnTo>
                  <a:pt x="504879" y="216454"/>
                </a:lnTo>
                <a:lnTo>
                  <a:pt x="629141" y="216454"/>
                </a:lnTo>
                <a:lnTo>
                  <a:pt x="618133" y="203051"/>
                </a:lnTo>
                <a:lnTo>
                  <a:pt x="594426" y="183408"/>
                </a:lnTo>
                <a:lnTo>
                  <a:pt x="567537" y="169377"/>
                </a:lnTo>
                <a:lnTo>
                  <a:pt x="537914" y="161084"/>
                </a:lnTo>
                <a:lnTo>
                  <a:pt x="538954" y="161084"/>
                </a:lnTo>
                <a:lnTo>
                  <a:pt x="504209" y="158152"/>
                </a:lnTo>
                <a:close/>
              </a:path>
              <a:path w="5888990" h="536575">
                <a:moveTo>
                  <a:pt x="217794" y="87117"/>
                </a:moveTo>
                <a:lnTo>
                  <a:pt x="144079" y="87117"/>
                </a:lnTo>
                <a:lnTo>
                  <a:pt x="144079" y="489199"/>
                </a:lnTo>
                <a:lnTo>
                  <a:pt x="217794" y="489199"/>
                </a:lnTo>
                <a:lnTo>
                  <a:pt x="217794" y="87117"/>
                </a:lnTo>
                <a:close/>
              </a:path>
              <a:path w="5888990" h="536575">
                <a:moveTo>
                  <a:pt x="586636" y="379297"/>
                </a:moveTo>
                <a:lnTo>
                  <a:pt x="568794" y="414353"/>
                </a:lnTo>
                <a:lnTo>
                  <a:pt x="534198" y="434416"/>
                </a:lnTo>
                <a:lnTo>
                  <a:pt x="505550" y="438269"/>
                </a:lnTo>
                <a:lnTo>
                  <a:pt x="631264" y="438269"/>
                </a:lnTo>
                <a:lnTo>
                  <a:pt x="641587" y="420468"/>
                </a:lnTo>
                <a:lnTo>
                  <a:pt x="649629" y="398061"/>
                </a:lnTo>
                <a:lnTo>
                  <a:pt x="586636" y="379297"/>
                </a:lnTo>
                <a:close/>
              </a:path>
              <a:path w="5888990" h="536575">
                <a:moveTo>
                  <a:pt x="629141" y="216454"/>
                </a:moveTo>
                <a:lnTo>
                  <a:pt x="504879" y="216454"/>
                </a:lnTo>
                <a:lnTo>
                  <a:pt x="521926" y="217752"/>
                </a:lnTo>
                <a:lnTo>
                  <a:pt x="537549" y="221647"/>
                </a:lnTo>
                <a:lnTo>
                  <a:pt x="575369" y="247950"/>
                </a:lnTo>
                <a:lnTo>
                  <a:pt x="593337" y="288158"/>
                </a:lnTo>
                <a:lnTo>
                  <a:pt x="660432" y="288158"/>
                </a:lnTo>
                <a:lnTo>
                  <a:pt x="660225" y="285603"/>
                </a:lnTo>
                <a:lnTo>
                  <a:pt x="651807" y="254484"/>
                </a:lnTo>
                <a:lnTo>
                  <a:pt x="637797" y="227008"/>
                </a:lnTo>
                <a:lnTo>
                  <a:pt x="629141" y="216454"/>
                </a:lnTo>
                <a:close/>
              </a:path>
              <a:path w="5888990" h="536575">
                <a:moveTo>
                  <a:pt x="361873" y="20104"/>
                </a:moveTo>
                <a:lnTo>
                  <a:pt x="0" y="20104"/>
                </a:lnTo>
                <a:lnTo>
                  <a:pt x="0" y="87117"/>
                </a:lnTo>
                <a:lnTo>
                  <a:pt x="361873" y="87117"/>
                </a:lnTo>
                <a:lnTo>
                  <a:pt x="361873" y="20104"/>
                </a:lnTo>
                <a:close/>
              </a:path>
              <a:path w="5888990" h="536575">
                <a:moveTo>
                  <a:pt x="776714" y="164853"/>
                </a:moveTo>
                <a:lnTo>
                  <a:pt x="697638" y="164853"/>
                </a:lnTo>
                <a:lnTo>
                  <a:pt x="815582" y="326356"/>
                </a:lnTo>
                <a:lnTo>
                  <a:pt x="695628" y="489199"/>
                </a:lnTo>
                <a:lnTo>
                  <a:pt x="774704" y="489199"/>
                </a:lnTo>
                <a:lnTo>
                  <a:pt x="860481" y="373266"/>
                </a:lnTo>
                <a:lnTo>
                  <a:pt x="940061" y="373266"/>
                </a:lnTo>
                <a:lnTo>
                  <a:pt x="906050" y="327026"/>
                </a:lnTo>
                <a:lnTo>
                  <a:pt x="939870" y="280787"/>
                </a:lnTo>
                <a:lnTo>
                  <a:pt x="861151" y="280787"/>
                </a:lnTo>
                <a:lnTo>
                  <a:pt x="776714" y="164853"/>
                </a:lnTo>
                <a:close/>
              </a:path>
              <a:path w="5888990" h="536575">
                <a:moveTo>
                  <a:pt x="940061" y="373266"/>
                </a:moveTo>
                <a:lnTo>
                  <a:pt x="860481" y="373266"/>
                </a:lnTo>
                <a:lnTo>
                  <a:pt x="946259" y="489199"/>
                </a:lnTo>
                <a:lnTo>
                  <a:pt x="1025335" y="489199"/>
                </a:lnTo>
                <a:lnTo>
                  <a:pt x="940061" y="373266"/>
                </a:lnTo>
                <a:close/>
              </a:path>
              <a:path w="5888990" h="536575">
                <a:moveTo>
                  <a:pt x="1024665" y="164853"/>
                </a:moveTo>
                <a:lnTo>
                  <a:pt x="945588" y="164853"/>
                </a:lnTo>
                <a:lnTo>
                  <a:pt x="861151" y="280787"/>
                </a:lnTo>
                <a:lnTo>
                  <a:pt x="939870" y="280787"/>
                </a:lnTo>
                <a:lnTo>
                  <a:pt x="1024665" y="164853"/>
                </a:lnTo>
                <a:close/>
              </a:path>
              <a:path w="5888990" h="536575">
                <a:moveTo>
                  <a:pt x="1150399" y="164853"/>
                </a:moveTo>
                <a:lnTo>
                  <a:pt x="1078694" y="164853"/>
                </a:lnTo>
                <a:lnTo>
                  <a:pt x="1078694" y="489199"/>
                </a:lnTo>
                <a:lnTo>
                  <a:pt x="1150399" y="489199"/>
                </a:lnTo>
                <a:lnTo>
                  <a:pt x="1150399" y="359863"/>
                </a:lnTo>
                <a:lnTo>
                  <a:pt x="1377575" y="359863"/>
                </a:lnTo>
                <a:lnTo>
                  <a:pt x="1377575" y="296200"/>
                </a:lnTo>
                <a:lnTo>
                  <a:pt x="1150399" y="296200"/>
                </a:lnTo>
                <a:lnTo>
                  <a:pt x="1150399" y="164853"/>
                </a:lnTo>
                <a:close/>
              </a:path>
              <a:path w="5888990" h="536575">
                <a:moveTo>
                  <a:pt x="1377575" y="359863"/>
                </a:moveTo>
                <a:lnTo>
                  <a:pt x="1305871" y="359863"/>
                </a:lnTo>
                <a:lnTo>
                  <a:pt x="1305871" y="489199"/>
                </a:lnTo>
                <a:lnTo>
                  <a:pt x="1377575" y="489199"/>
                </a:lnTo>
                <a:lnTo>
                  <a:pt x="1377575" y="359863"/>
                </a:lnTo>
                <a:close/>
              </a:path>
              <a:path w="5888990" h="536575">
                <a:moveTo>
                  <a:pt x="1377575" y="164853"/>
                </a:moveTo>
                <a:lnTo>
                  <a:pt x="1305871" y="164853"/>
                </a:lnTo>
                <a:lnTo>
                  <a:pt x="1305871" y="296200"/>
                </a:lnTo>
                <a:lnTo>
                  <a:pt x="1377575" y="296200"/>
                </a:lnTo>
                <a:lnTo>
                  <a:pt x="1377575" y="164853"/>
                </a:lnTo>
                <a:close/>
              </a:path>
              <a:path w="5888990" h="536575">
                <a:moveTo>
                  <a:pt x="1620170" y="158152"/>
                </a:moveTo>
                <a:lnTo>
                  <a:pt x="1552151" y="169879"/>
                </a:lnTo>
                <a:lnTo>
                  <a:pt x="1496865" y="205061"/>
                </a:lnTo>
                <a:lnTo>
                  <a:pt x="1460677" y="259342"/>
                </a:lnTo>
                <a:lnTo>
                  <a:pt x="1448671" y="327696"/>
                </a:lnTo>
                <a:lnTo>
                  <a:pt x="1448615" y="328366"/>
                </a:lnTo>
                <a:lnTo>
                  <a:pt x="1451673" y="363842"/>
                </a:lnTo>
                <a:lnTo>
                  <a:pt x="1476168" y="424531"/>
                </a:lnTo>
                <a:lnTo>
                  <a:pt x="1523545" y="469891"/>
                </a:lnTo>
                <a:lnTo>
                  <a:pt x="1584862" y="493011"/>
                </a:lnTo>
                <a:lnTo>
                  <a:pt x="1620170" y="495901"/>
                </a:lnTo>
                <a:lnTo>
                  <a:pt x="1655478" y="493011"/>
                </a:lnTo>
                <a:lnTo>
                  <a:pt x="1687686" y="484341"/>
                </a:lnTo>
                <a:lnTo>
                  <a:pt x="1716795" y="469891"/>
                </a:lnTo>
                <a:lnTo>
                  <a:pt x="1742805" y="449661"/>
                </a:lnTo>
                <a:lnTo>
                  <a:pt x="1758189" y="431568"/>
                </a:lnTo>
                <a:lnTo>
                  <a:pt x="1620170" y="431568"/>
                </a:lnTo>
                <a:lnTo>
                  <a:pt x="1599940" y="429808"/>
                </a:lnTo>
                <a:lnTo>
                  <a:pt x="1549806" y="403422"/>
                </a:lnTo>
                <a:lnTo>
                  <a:pt x="1529199" y="370082"/>
                </a:lnTo>
                <a:lnTo>
                  <a:pt x="1522382" y="328366"/>
                </a:lnTo>
                <a:lnTo>
                  <a:pt x="1522330" y="327696"/>
                </a:lnTo>
                <a:lnTo>
                  <a:pt x="1529199" y="284473"/>
                </a:lnTo>
                <a:lnTo>
                  <a:pt x="1549806" y="251301"/>
                </a:lnTo>
                <a:lnTo>
                  <a:pt x="1581470" y="229689"/>
                </a:lnTo>
                <a:lnTo>
                  <a:pt x="1620170" y="222485"/>
                </a:lnTo>
                <a:lnTo>
                  <a:pt x="1757546" y="222485"/>
                </a:lnTo>
                <a:lnTo>
                  <a:pt x="1742805" y="205061"/>
                </a:lnTo>
                <a:lnTo>
                  <a:pt x="1716795" y="184538"/>
                </a:lnTo>
                <a:lnTo>
                  <a:pt x="1687686" y="169879"/>
                </a:lnTo>
                <a:lnTo>
                  <a:pt x="1655478" y="161084"/>
                </a:lnTo>
                <a:lnTo>
                  <a:pt x="1620170" y="158152"/>
                </a:lnTo>
                <a:close/>
              </a:path>
              <a:path w="5888990" h="536575">
                <a:moveTo>
                  <a:pt x="1757546" y="222485"/>
                </a:moveTo>
                <a:lnTo>
                  <a:pt x="1620170" y="222485"/>
                </a:lnTo>
                <a:lnTo>
                  <a:pt x="1640358" y="224286"/>
                </a:lnTo>
                <a:lnTo>
                  <a:pt x="1658703" y="229689"/>
                </a:lnTo>
                <a:lnTo>
                  <a:pt x="1702178" y="266630"/>
                </a:lnTo>
                <a:lnTo>
                  <a:pt x="1716251" y="304828"/>
                </a:lnTo>
                <a:lnTo>
                  <a:pt x="1718010" y="327696"/>
                </a:lnTo>
                <a:lnTo>
                  <a:pt x="1716251" y="350020"/>
                </a:lnTo>
                <a:lnTo>
                  <a:pt x="1702178" y="387883"/>
                </a:lnTo>
                <a:lnTo>
                  <a:pt x="1674954" y="415736"/>
                </a:lnTo>
                <a:lnTo>
                  <a:pt x="1620170" y="431568"/>
                </a:lnTo>
                <a:lnTo>
                  <a:pt x="1758189" y="431568"/>
                </a:lnTo>
                <a:lnTo>
                  <a:pt x="1764172" y="424531"/>
                </a:lnTo>
                <a:lnTo>
                  <a:pt x="1779495" y="395883"/>
                </a:lnTo>
                <a:lnTo>
                  <a:pt x="1788668" y="363842"/>
                </a:lnTo>
                <a:lnTo>
                  <a:pt x="1791725" y="328366"/>
                </a:lnTo>
                <a:lnTo>
                  <a:pt x="1788668" y="292012"/>
                </a:lnTo>
                <a:lnTo>
                  <a:pt x="1779495" y="259342"/>
                </a:lnTo>
                <a:lnTo>
                  <a:pt x="1764208" y="230359"/>
                </a:lnTo>
                <a:lnTo>
                  <a:pt x="1757546" y="222485"/>
                </a:lnTo>
                <a:close/>
              </a:path>
              <a:path w="5888990" h="536575">
                <a:moveTo>
                  <a:pt x="2177761" y="164853"/>
                </a:moveTo>
                <a:lnTo>
                  <a:pt x="1907025" y="164853"/>
                </a:lnTo>
                <a:lnTo>
                  <a:pt x="1891612" y="373266"/>
                </a:lnTo>
                <a:lnTo>
                  <a:pt x="1886628" y="399066"/>
                </a:lnTo>
                <a:lnTo>
                  <a:pt x="1875696" y="417495"/>
                </a:lnTo>
                <a:lnTo>
                  <a:pt x="1858817" y="428552"/>
                </a:lnTo>
                <a:lnTo>
                  <a:pt x="1835991" y="432238"/>
                </a:lnTo>
                <a:lnTo>
                  <a:pt x="1818567" y="432238"/>
                </a:lnTo>
                <a:lnTo>
                  <a:pt x="1818567" y="495901"/>
                </a:lnTo>
                <a:lnTo>
                  <a:pt x="1835991" y="495901"/>
                </a:lnTo>
                <a:lnTo>
                  <a:pt x="1863215" y="493974"/>
                </a:lnTo>
                <a:lnTo>
                  <a:pt x="1908114" y="478561"/>
                </a:lnTo>
                <a:lnTo>
                  <a:pt x="1940448" y="447651"/>
                </a:lnTo>
                <a:lnTo>
                  <a:pt x="1959212" y="402752"/>
                </a:lnTo>
                <a:lnTo>
                  <a:pt x="1974709" y="228516"/>
                </a:lnTo>
                <a:lnTo>
                  <a:pt x="2177761" y="228516"/>
                </a:lnTo>
                <a:lnTo>
                  <a:pt x="2177761" y="164853"/>
                </a:lnTo>
                <a:close/>
              </a:path>
              <a:path w="5888990" h="536575">
                <a:moveTo>
                  <a:pt x="2177761" y="228516"/>
                </a:moveTo>
                <a:lnTo>
                  <a:pt x="2106056" y="228516"/>
                </a:lnTo>
                <a:lnTo>
                  <a:pt x="2106056" y="489199"/>
                </a:lnTo>
                <a:lnTo>
                  <a:pt x="2177761" y="489199"/>
                </a:lnTo>
                <a:lnTo>
                  <a:pt x="2177761" y="228516"/>
                </a:lnTo>
                <a:close/>
              </a:path>
              <a:path w="5888990" h="536575">
                <a:moveTo>
                  <a:pt x="2419884" y="158152"/>
                </a:moveTo>
                <a:lnTo>
                  <a:pt x="2351865" y="169879"/>
                </a:lnTo>
                <a:lnTo>
                  <a:pt x="2296579" y="205061"/>
                </a:lnTo>
                <a:lnTo>
                  <a:pt x="2260391" y="259342"/>
                </a:lnTo>
                <a:lnTo>
                  <a:pt x="2248384" y="327696"/>
                </a:lnTo>
                <a:lnTo>
                  <a:pt x="2248329" y="328366"/>
                </a:lnTo>
                <a:lnTo>
                  <a:pt x="2251386" y="363842"/>
                </a:lnTo>
                <a:lnTo>
                  <a:pt x="2275882" y="424531"/>
                </a:lnTo>
                <a:lnTo>
                  <a:pt x="2323259" y="469891"/>
                </a:lnTo>
                <a:lnTo>
                  <a:pt x="2384576" y="493011"/>
                </a:lnTo>
                <a:lnTo>
                  <a:pt x="2419884" y="495901"/>
                </a:lnTo>
                <a:lnTo>
                  <a:pt x="2455192" y="493011"/>
                </a:lnTo>
                <a:lnTo>
                  <a:pt x="2487400" y="484341"/>
                </a:lnTo>
                <a:lnTo>
                  <a:pt x="2516509" y="469891"/>
                </a:lnTo>
                <a:lnTo>
                  <a:pt x="2542519" y="449661"/>
                </a:lnTo>
                <a:lnTo>
                  <a:pt x="2557903" y="431568"/>
                </a:lnTo>
                <a:lnTo>
                  <a:pt x="2419884" y="431568"/>
                </a:lnTo>
                <a:lnTo>
                  <a:pt x="2399654" y="429808"/>
                </a:lnTo>
                <a:lnTo>
                  <a:pt x="2349520" y="403422"/>
                </a:lnTo>
                <a:lnTo>
                  <a:pt x="2328913" y="370082"/>
                </a:lnTo>
                <a:lnTo>
                  <a:pt x="2322096" y="328366"/>
                </a:lnTo>
                <a:lnTo>
                  <a:pt x="2322044" y="327696"/>
                </a:lnTo>
                <a:lnTo>
                  <a:pt x="2323761" y="304828"/>
                </a:lnTo>
                <a:lnTo>
                  <a:pt x="2337499" y="266630"/>
                </a:lnTo>
                <a:lnTo>
                  <a:pt x="2364472" y="238694"/>
                </a:lnTo>
                <a:lnTo>
                  <a:pt x="2419884" y="222485"/>
                </a:lnTo>
                <a:lnTo>
                  <a:pt x="2557260" y="222485"/>
                </a:lnTo>
                <a:lnTo>
                  <a:pt x="2542519" y="205061"/>
                </a:lnTo>
                <a:lnTo>
                  <a:pt x="2516509" y="184538"/>
                </a:lnTo>
                <a:lnTo>
                  <a:pt x="2487400" y="169879"/>
                </a:lnTo>
                <a:lnTo>
                  <a:pt x="2455192" y="161084"/>
                </a:lnTo>
                <a:lnTo>
                  <a:pt x="2419884" y="158152"/>
                </a:lnTo>
                <a:close/>
              </a:path>
              <a:path w="5888990" h="536575">
                <a:moveTo>
                  <a:pt x="2557260" y="222485"/>
                </a:moveTo>
                <a:lnTo>
                  <a:pt x="2419884" y="222485"/>
                </a:lnTo>
                <a:lnTo>
                  <a:pt x="2440072" y="224286"/>
                </a:lnTo>
                <a:lnTo>
                  <a:pt x="2458417" y="229689"/>
                </a:lnTo>
                <a:lnTo>
                  <a:pt x="2501892" y="266630"/>
                </a:lnTo>
                <a:lnTo>
                  <a:pt x="2515965" y="304828"/>
                </a:lnTo>
                <a:lnTo>
                  <a:pt x="2517724" y="327696"/>
                </a:lnTo>
                <a:lnTo>
                  <a:pt x="2515965" y="350020"/>
                </a:lnTo>
                <a:lnTo>
                  <a:pt x="2501892" y="387883"/>
                </a:lnTo>
                <a:lnTo>
                  <a:pt x="2474668" y="415736"/>
                </a:lnTo>
                <a:lnTo>
                  <a:pt x="2419884" y="431568"/>
                </a:lnTo>
                <a:lnTo>
                  <a:pt x="2557903" y="431568"/>
                </a:lnTo>
                <a:lnTo>
                  <a:pt x="2563886" y="424531"/>
                </a:lnTo>
                <a:lnTo>
                  <a:pt x="2579209" y="395883"/>
                </a:lnTo>
                <a:lnTo>
                  <a:pt x="2588381" y="363842"/>
                </a:lnTo>
                <a:lnTo>
                  <a:pt x="2591439" y="328366"/>
                </a:lnTo>
                <a:lnTo>
                  <a:pt x="2588381" y="292012"/>
                </a:lnTo>
                <a:lnTo>
                  <a:pt x="2579209" y="259342"/>
                </a:lnTo>
                <a:lnTo>
                  <a:pt x="2563921" y="230359"/>
                </a:lnTo>
                <a:lnTo>
                  <a:pt x="2557260" y="222485"/>
                </a:lnTo>
                <a:close/>
              </a:path>
              <a:path w="5888990" h="536575">
                <a:moveTo>
                  <a:pt x="2892289" y="164853"/>
                </a:moveTo>
                <a:lnTo>
                  <a:pt x="2661761" y="164853"/>
                </a:lnTo>
                <a:lnTo>
                  <a:pt x="2661761" y="489199"/>
                </a:lnTo>
                <a:lnTo>
                  <a:pt x="2733466" y="489199"/>
                </a:lnTo>
                <a:lnTo>
                  <a:pt x="2733466" y="228516"/>
                </a:lnTo>
                <a:lnTo>
                  <a:pt x="2892289" y="228516"/>
                </a:lnTo>
                <a:lnTo>
                  <a:pt x="2892289" y="164853"/>
                </a:lnTo>
                <a:close/>
              </a:path>
              <a:path w="5888990" h="536575">
                <a:moveTo>
                  <a:pt x="3014871" y="164853"/>
                </a:moveTo>
                <a:lnTo>
                  <a:pt x="2943166" y="164853"/>
                </a:lnTo>
                <a:lnTo>
                  <a:pt x="2943166" y="489199"/>
                </a:lnTo>
                <a:lnTo>
                  <a:pt x="3004819" y="489199"/>
                </a:lnTo>
                <a:lnTo>
                  <a:pt x="3102085" y="371255"/>
                </a:lnTo>
                <a:lnTo>
                  <a:pt x="3014871" y="371255"/>
                </a:lnTo>
                <a:lnTo>
                  <a:pt x="3014871" y="164853"/>
                </a:lnTo>
                <a:close/>
              </a:path>
              <a:path w="5888990" h="536575">
                <a:moveTo>
                  <a:pt x="3246738" y="282797"/>
                </a:moveTo>
                <a:lnTo>
                  <a:pt x="3175034" y="282797"/>
                </a:lnTo>
                <a:lnTo>
                  <a:pt x="3175034" y="489199"/>
                </a:lnTo>
                <a:lnTo>
                  <a:pt x="3246738" y="489199"/>
                </a:lnTo>
                <a:lnTo>
                  <a:pt x="3246738" y="282797"/>
                </a:lnTo>
                <a:close/>
              </a:path>
              <a:path w="5888990" h="536575">
                <a:moveTo>
                  <a:pt x="3246738" y="164853"/>
                </a:moveTo>
                <a:lnTo>
                  <a:pt x="3185086" y="164853"/>
                </a:lnTo>
                <a:lnTo>
                  <a:pt x="3014871" y="371255"/>
                </a:lnTo>
                <a:lnTo>
                  <a:pt x="3102085" y="371255"/>
                </a:lnTo>
                <a:lnTo>
                  <a:pt x="3175034" y="282797"/>
                </a:lnTo>
                <a:lnTo>
                  <a:pt x="3246738" y="282797"/>
                </a:lnTo>
                <a:lnTo>
                  <a:pt x="3246738" y="164853"/>
                </a:lnTo>
                <a:close/>
              </a:path>
              <a:path w="5888990" h="536575">
                <a:moveTo>
                  <a:pt x="3409493" y="164853"/>
                </a:moveTo>
                <a:lnTo>
                  <a:pt x="3337788" y="164853"/>
                </a:lnTo>
                <a:lnTo>
                  <a:pt x="3337788" y="489199"/>
                </a:lnTo>
                <a:lnTo>
                  <a:pt x="3399440" y="489199"/>
                </a:lnTo>
                <a:lnTo>
                  <a:pt x="3496706" y="371255"/>
                </a:lnTo>
                <a:lnTo>
                  <a:pt x="3409493" y="371255"/>
                </a:lnTo>
                <a:lnTo>
                  <a:pt x="3409493" y="164853"/>
                </a:lnTo>
                <a:close/>
              </a:path>
              <a:path w="5888990" h="536575">
                <a:moveTo>
                  <a:pt x="3641360" y="282797"/>
                </a:moveTo>
                <a:lnTo>
                  <a:pt x="3569655" y="282797"/>
                </a:lnTo>
                <a:lnTo>
                  <a:pt x="3569655" y="489199"/>
                </a:lnTo>
                <a:lnTo>
                  <a:pt x="3641360" y="489199"/>
                </a:lnTo>
                <a:lnTo>
                  <a:pt x="3641360" y="282797"/>
                </a:lnTo>
                <a:close/>
              </a:path>
              <a:path w="5888990" h="536575">
                <a:moveTo>
                  <a:pt x="3641360" y="164853"/>
                </a:moveTo>
                <a:lnTo>
                  <a:pt x="3579707" y="164853"/>
                </a:lnTo>
                <a:lnTo>
                  <a:pt x="3409493" y="371255"/>
                </a:lnTo>
                <a:lnTo>
                  <a:pt x="3496706" y="371255"/>
                </a:lnTo>
                <a:lnTo>
                  <a:pt x="3569655" y="282797"/>
                </a:lnTo>
                <a:lnTo>
                  <a:pt x="3641360" y="282797"/>
                </a:lnTo>
                <a:lnTo>
                  <a:pt x="3641360" y="164853"/>
                </a:lnTo>
                <a:close/>
              </a:path>
              <a:path w="5888990" h="536575">
                <a:moveTo>
                  <a:pt x="3929011" y="20104"/>
                </a:moveTo>
                <a:lnTo>
                  <a:pt x="3850605" y="20104"/>
                </a:lnTo>
                <a:lnTo>
                  <a:pt x="4042264" y="489199"/>
                </a:lnTo>
                <a:lnTo>
                  <a:pt x="4120670" y="489199"/>
                </a:lnTo>
                <a:lnTo>
                  <a:pt x="4157085" y="400071"/>
                </a:lnTo>
                <a:lnTo>
                  <a:pt x="4081132" y="400071"/>
                </a:lnTo>
                <a:lnTo>
                  <a:pt x="3929011" y="20104"/>
                </a:lnTo>
                <a:close/>
              </a:path>
              <a:path w="5888990" h="536575">
                <a:moveTo>
                  <a:pt x="4312329" y="20104"/>
                </a:moveTo>
                <a:lnTo>
                  <a:pt x="4233923" y="20104"/>
                </a:lnTo>
                <a:lnTo>
                  <a:pt x="4081132" y="400071"/>
                </a:lnTo>
                <a:lnTo>
                  <a:pt x="4157085" y="400071"/>
                </a:lnTo>
                <a:lnTo>
                  <a:pt x="4312329" y="20104"/>
                </a:lnTo>
                <a:close/>
              </a:path>
              <a:path w="5888990" h="536575">
                <a:moveTo>
                  <a:pt x="4553568" y="20104"/>
                </a:moveTo>
                <a:lnTo>
                  <a:pt x="4371291" y="20104"/>
                </a:lnTo>
                <a:lnTo>
                  <a:pt x="4371291" y="489199"/>
                </a:lnTo>
                <a:lnTo>
                  <a:pt x="4445006" y="489199"/>
                </a:lnTo>
                <a:lnTo>
                  <a:pt x="4445006" y="314964"/>
                </a:lnTo>
                <a:lnTo>
                  <a:pt x="4610387" y="314964"/>
                </a:lnTo>
                <a:lnTo>
                  <a:pt x="4606508" y="308932"/>
                </a:lnTo>
                <a:lnTo>
                  <a:pt x="4631513" y="300723"/>
                </a:lnTo>
                <a:lnTo>
                  <a:pt x="4653585" y="289499"/>
                </a:lnTo>
                <a:lnTo>
                  <a:pt x="4672726" y="275258"/>
                </a:lnTo>
                <a:lnTo>
                  <a:pt x="4688935" y="258002"/>
                </a:lnTo>
                <a:lnTo>
                  <a:pt x="4695658" y="247950"/>
                </a:lnTo>
                <a:lnTo>
                  <a:pt x="4445006" y="247950"/>
                </a:lnTo>
                <a:lnTo>
                  <a:pt x="4445006" y="87117"/>
                </a:lnTo>
                <a:lnTo>
                  <a:pt x="4696155" y="87117"/>
                </a:lnTo>
                <a:lnTo>
                  <a:pt x="4693836" y="82971"/>
                </a:lnTo>
                <a:lnTo>
                  <a:pt x="4674192" y="60982"/>
                </a:lnTo>
                <a:lnTo>
                  <a:pt x="4649816" y="43098"/>
                </a:lnTo>
                <a:lnTo>
                  <a:pt x="4621586" y="30323"/>
                </a:lnTo>
                <a:lnTo>
                  <a:pt x="4589504" y="22658"/>
                </a:lnTo>
                <a:lnTo>
                  <a:pt x="4553568" y="20104"/>
                </a:lnTo>
                <a:close/>
              </a:path>
              <a:path w="5888990" h="536575">
                <a:moveTo>
                  <a:pt x="4610387" y="314964"/>
                </a:moveTo>
                <a:lnTo>
                  <a:pt x="4531453" y="314964"/>
                </a:lnTo>
                <a:lnTo>
                  <a:pt x="4642696" y="489199"/>
                </a:lnTo>
                <a:lnTo>
                  <a:pt x="4722442" y="489199"/>
                </a:lnTo>
                <a:lnTo>
                  <a:pt x="4610387" y="314964"/>
                </a:lnTo>
                <a:close/>
              </a:path>
              <a:path w="5888990" h="536575">
                <a:moveTo>
                  <a:pt x="4696155" y="87117"/>
                </a:moveTo>
                <a:lnTo>
                  <a:pt x="4556248" y="87117"/>
                </a:lnTo>
                <a:lnTo>
                  <a:pt x="4575850" y="88499"/>
                </a:lnTo>
                <a:lnTo>
                  <a:pt x="4593106" y="92646"/>
                </a:lnTo>
                <a:lnTo>
                  <a:pt x="4630550" y="120917"/>
                </a:lnTo>
                <a:lnTo>
                  <a:pt x="4643366" y="167534"/>
                </a:lnTo>
                <a:lnTo>
                  <a:pt x="4641942" y="185041"/>
                </a:lnTo>
                <a:lnTo>
                  <a:pt x="4620581" y="226506"/>
                </a:lnTo>
                <a:lnTo>
                  <a:pt x="4575850" y="246610"/>
                </a:lnTo>
                <a:lnTo>
                  <a:pt x="4556248" y="247950"/>
                </a:lnTo>
                <a:lnTo>
                  <a:pt x="4695658" y="247950"/>
                </a:lnTo>
                <a:lnTo>
                  <a:pt x="4702129" y="238275"/>
                </a:lnTo>
                <a:lnTo>
                  <a:pt x="4711552" y="216621"/>
                </a:lnTo>
                <a:lnTo>
                  <a:pt x="4717207" y="193041"/>
                </a:lnTo>
                <a:lnTo>
                  <a:pt x="4719091" y="167534"/>
                </a:lnTo>
                <a:lnTo>
                  <a:pt x="4716285" y="136247"/>
                </a:lnTo>
                <a:lnTo>
                  <a:pt x="4707867" y="108059"/>
                </a:lnTo>
                <a:lnTo>
                  <a:pt x="4696155" y="87117"/>
                </a:lnTo>
                <a:close/>
              </a:path>
              <a:path w="5888990" h="536575">
                <a:moveTo>
                  <a:pt x="5006967" y="0"/>
                </a:moveTo>
                <a:lnTo>
                  <a:pt x="4935263" y="0"/>
                </a:lnTo>
                <a:lnTo>
                  <a:pt x="4746284" y="536109"/>
                </a:lnTo>
                <a:lnTo>
                  <a:pt x="4817319" y="536109"/>
                </a:lnTo>
                <a:lnTo>
                  <a:pt x="5006967" y="0"/>
                </a:lnTo>
                <a:close/>
              </a:path>
              <a:path w="5888990" h="536575">
                <a:moveTo>
                  <a:pt x="5285681" y="20104"/>
                </a:moveTo>
                <a:lnTo>
                  <a:pt x="5203255" y="20104"/>
                </a:lnTo>
                <a:lnTo>
                  <a:pt x="5010255" y="489199"/>
                </a:lnTo>
                <a:lnTo>
                  <a:pt x="5088661" y="489199"/>
                </a:lnTo>
                <a:lnTo>
                  <a:pt x="5133561" y="377286"/>
                </a:lnTo>
                <a:lnTo>
                  <a:pt x="5432637" y="377286"/>
                </a:lnTo>
                <a:lnTo>
                  <a:pt x="5405065" y="310273"/>
                </a:lnTo>
                <a:lnTo>
                  <a:pt x="5160366" y="310273"/>
                </a:lnTo>
                <a:lnTo>
                  <a:pt x="5244133" y="102530"/>
                </a:lnTo>
                <a:lnTo>
                  <a:pt x="5319594" y="102530"/>
                </a:lnTo>
                <a:lnTo>
                  <a:pt x="5285681" y="20104"/>
                </a:lnTo>
                <a:close/>
              </a:path>
              <a:path w="5888990" h="536575">
                <a:moveTo>
                  <a:pt x="5432637" y="377286"/>
                </a:moveTo>
                <a:lnTo>
                  <a:pt x="5355375" y="377286"/>
                </a:lnTo>
                <a:lnTo>
                  <a:pt x="5400275" y="489199"/>
                </a:lnTo>
                <a:lnTo>
                  <a:pt x="5478681" y="489199"/>
                </a:lnTo>
                <a:lnTo>
                  <a:pt x="5432637" y="377286"/>
                </a:lnTo>
                <a:close/>
              </a:path>
              <a:path w="5888990" h="536575">
                <a:moveTo>
                  <a:pt x="5319594" y="102530"/>
                </a:moveTo>
                <a:lnTo>
                  <a:pt x="5244133" y="102530"/>
                </a:lnTo>
                <a:lnTo>
                  <a:pt x="5327900" y="310273"/>
                </a:lnTo>
                <a:lnTo>
                  <a:pt x="5405065" y="310273"/>
                </a:lnTo>
                <a:lnTo>
                  <a:pt x="5319594" y="102530"/>
                </a:lnTo>
                <a:close/>
              </a:path>
              <a:path w="5888990" h="536575">
                <a:moveTo>
                  <a:pt x="5719763" y="20104"/>
                </a:moveTo>
                <a:lnTo>
                  <a:pt x="5537485" y="20104"/>
                </a:lnTo>
                <a:lnTo>
                  <a:pt x="5537485" y="489199"/>
                </a:lnTo>
                <a:lnTo>
                  <a:pt x="5611200" y="489199"/>
                </a:lnTo>
                <a:lnTo>
                  <a:pt x="5611200" y="314964"/>
                </a:lnTo>
                <a:lnTo>
                  <a:pt x="5776582" y="314964"/>
                </a:lnTo>
                <a:lnTo>
                  <a:pt x="5772703" y="308932"/>
                </a:lnTo>
                <a:lnTo>
                  <a:pt x="5797708" y="300723"/>
                </a:lnTo>
                <a:lnTo>
                  <a:pt x="5819780" y="289499"/>
                </a:lnTo>
                <a:lnTo>
                  <a:pt x="5838921" y="275258"/>
                </a:lnTo>
                <a:lnTo>
                  <a:pt x="5855130" y="258002"/>
                </a:lnTo>
                <a:lnTo>
                  <a:pt x="5861853" y="247950"/>
                </a:lnTo>
                <a:lnTo>
                  <a:pt x="5611200" y="247950"/>
                </a:lnTo>
                <a:lnTo>
                  <a:pt x="5611200" y="87117"/>
                </a:lnTo>
                <a:lnTo>
                  <a:pt x="5862350" y="87117"/>
                </a:lnTo>
                <a:lnTo>
                  <a:pt x="5860031" y="82971"/>
                </a:lnTo>
                <a:lnTo>
                  <a:pt x="5840387" y="60982"/>
                </a:lnTo>
                <a:lnTo>
                  <a:pt x="5816011" y="43098"/>
                </a:lnTo>
                <a:lnTo>
                  <a:pt x="5787782" y="30323"/>
                </a:lnTo>
                <a:lnTo>
                  <a:pt x="5755699" y="22658"/>
                </a:lnTo>
                <a:lnTo>
                  <a:pt x="5719763" y="20104"/>
                </a:lnTo>
                <a:close/>
              </a:path>
              <a:path w="5888990" h="536575">
                <a:moveTo>
                  <a:pt x="5776582" y="314964"/>
                </a:moveTo>
                <a:lnTo>
                  <a:pt x="5697648" y="314964"/>
                </a:lnTo>
                <a:lnTo>
                  <a:pt x="5808891" y="489199"/>
                </a:lnTo>
                <a:lnTo>
                  <a:pt x="5888637" y="489199"/>
                </a:lnTo>
                <a:lnTo>
                  <a:pt x="5776582" y="314964"/>
                </a:lnTo>
                <a:close/>
              </a:path>
              <a:path w="5888990" h="536575">
                <a:moveTo>
                  <a:pt x="5862350" y="87117"/>
                </a:moveTo>
                <a:lnTo>
                  <a:pt x="5722443" y="87117"/>
                </a:lnTo>
                <a:lnTo>
                  <a:pt x="5742045" y="88499"/>
                </a:lnTo>
                <a:lnTo>
                  <a:pt x="5759301" y="92646"/>
                </a:lnTo>
                <a:lnTo>
                  <a:pt x="5796744" y="120917"/>
                </a:lnTo>
                <a:lnTo>
                  <a:pt x="5809561" y="167534"/>
                </a:lnTo>
                <a:lnTo>
                  <a:pt x="5808137" y="185041"/>
                </a:lnTo>
                <a:lnTo>
                  <a:pt x="5786776" y="226506"/>
                </a:lnTo>
                <a:lnTo>
                  <a:pt x="5742045" y="246610"/>
                </a:lnTo>
                <a:lnTo>
                  <a:pt x="5722443" y="247950"/>
                </a:lnTo>
                <a:lnTo>
                  <a:pt x="5861853" y="247950"/>
                </a:lnTo>
                <a:lnTo>
                  <a:pt x="5868323" y="238275"/>
                </a:lnTo>
                <a:lnTo>
                  <a:pt x="5877747" y="216621"/>
                </a:lnTo>
                <a:lnTo>
                  <a:pt x="5883402" y="193041"/>
                </a:lnTo>
                <a:lnTo>
                  <a:pt x="5885286" y="167534"/>
                </a:lnTo>
                <a:lnTo>
                  <a:pt x="5882480" y="136247"/>
                </a:lnTo>
                <a:lnTo>
                  <a:pt x="5874062" y="108059"/>
                </a:lnTo>
                <a:lnTo>
                  <a:pt x="5862350" y="87117"/>
                </a:lnTo>
                <a:close/>
              </a:path>
            </a:pathLst>
          </a:custGeom>
          <a:solidFill>
            <a:srgbClr val="767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938" y="3831925"/>
            <a:ext cx="10309507" cy="2980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02236" y="0"/>
            <a:ext cx="7601862" cy="11308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0</Words>
  <Application>Microsoft Office PowerPoint</Application>
  <PresentationFormat>Произвольный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Вова Попов</dc:creator>
  <cp:lastModifiedBy>Вова Попов</cp:lastModifiedBy>
  <cp:revision>2</cp:revision>
  <dcterms:created xsi:type="dcterms:W3CDTF">2025-03-18T10:31:11Z</dcterms:created>
  <dcterms:modified xsi:type="dcterms:W3CDTF">2025-03-18T10:56:11Z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2025-03-18T00:00:00Z</vt:filetime>
  </property>
  <property fmtid="{D5CDD505-2E9C-101B-9397-08002B2CF9AE}" pid="3" name="LastSaved">
    <vt:filetime>2025-03-18T00:00:00Z</vt:filetime>
  </property>
</Properties>
</file>